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  <p:sldMasterId id="2147483768" r:id="rId5"/>
    <p:sldMasterId id="2147483775" r:id="rId6"/>
    <p:sldMasterId id="2147483788" r:id="rId7"/>
    <p:sldMasterId id="2147483795" r:id="rId8"/>
  </p:sldMasterIdLst>
  <p:notesMasterIdLst>
    <p:notesMasterId r:id="rId26"/>
  </p:notesMasterIdLst>
  <p:sldIdLst>
    <p:sldId id="257" r:id="rId9"/>
    <p:sldId id="1121" r:id="rId10"/>
    <p:sldId id="820" r:id="rId11"/>
    <p:sldId id="818" r:id="rId12"/>
    <p:sldId id="817" r:id="rId13"/>
    <p:sldId id="816" r:id="rId14"/>
    <p:sldId id="819" r:id="rId15"/>
    <p:sldId id="1151" r:id="rId16"/>
    <p:sldId id="789" r:id="rId17"/>
    <p:sldId id="655" r:id="rId18"/>
    <p:sldId id="656" r:id="rId19"/>
    <p:sldId id="599" r:id="rId20"/>
    <p:sldId id="670" r:id="rId21"/>
    <p:sldId id="812" r:id="rId22"/>
    <p:sldId id="823" r:id="rId23"/>
    <p:sldId id="821" r:id="rId24"/>
    <p:sldId id="1150" r:id="rId25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9A1AB9-38F2-E99D-C504-D8B7B9EA03C4}" name="James  Ruel" initials="JR" userId="James  Rue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431"/>
    <a:srgbClr val="CCCCFF"/>
    <a:srgbClr val="28B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184E6-5E51-4E53-929E-03800C67696A}" v="4" dt="2022-11-07T18:32:32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4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Fredericks" userId="d2bd960a-55cf-4f5c-aaf9-adfd7ba78cfc" providerId="ADAL" clId="{48B184E6-5E51-4E53-929E-03800C67696A}"/>
    <pc:docChg chg="undo custSel addSld delSld modSld">
      <pc:chgData name="Natalie Fredericks" userId="d2bd960a-55cf-4f5c-aaf9-adfd7ba78cfc" providerId="ADAL" clId="{48B184E6-5E51-4E53-929E-03800C67696A}" dt="2022-11-07T18:35:55.506" v="184" actId="113"/>
      <pc:docMkLst>
        <pc:docMk/>
      </pc:docMkLst>
      <pc:sldChg chg="modSp mod">
        <pc:chgData name="Natalie Fredericks" userId="d2bd960a-55cf-4f5c-aaf9-adfd7ba78cfc" providerId="ADAL" clId="{48B184E6-5E51-4E53-929E-03800C67696A}" dt="2022-11-07T18:28:32.635" v="68" actId="20577"/>
        <pc:sldMkLst>
          <pc:docMk/>
          <pc:sldMk cId="1371935706" sldId="257"/>
        </pc:sldMkLst>
        <pc:spChg chg="mod">
          <ac:chgData name="Natalie Fredericks" userId="d2bd960a-55cf-4f5c-aaf9-adfd7ba78cfc" providerId="ADAL" clId="{48B184E6-5E51-4E53-929E-03800C67696A}" dt="2022-11-07T18:28:23.450" v="51" actId="20577"/>
          <ac:spMkLst>
            <pc:docMk/>
            <pc:sldMk cId="1371935706" sldId="257"/>
            <ac:spMk id="8" creationId="{A5D958ED-FF92-2F9E-371D-9FC6FB8B8353}"/>
          </ac:spMkLst>
        </pc:spChg>
        <pc:spChg chg="mod">
          <ac:chgData name="Natalie Fredericks" userId="d2bd960a-55cf-4f5c-aaf9-adfd7ba78cfc" providerId="ADAL" clId="{48B184E6-5E51-4E53-929E-03800C67696A}" dt="2022-11-07T18:28:32.635" v="68" actId="20577"/>
          <ac:spMkLst>
            <pc:docMk/>
            <pc:sldMk cId="1371935706" sldId="257"/>
            <ac:spMk id="10" creationId="{21D0ED35-9994-6DCC-51A7-2633D6EA0B4E}"/>
          </ac:spMkLst>
        </pc:spChg>
      </pc:sldChg>
      <pc:sldChg chg="modSp add mod">
        <pc:chgData name="Natalie Fredericks" userId="d2bd960a-55cf-4f5c-aaf9-adfd7ba78cfc" providerId="ADAL" clId="{48B184E6-5E51-4E53-929E-03800C67696A}" dt="2022-11-07T18:33:48.286" v="128" actId="1076"/>
        <pc:sldMkLst>
          <pc:docMk/>
          <pc:sldMk cId="0" sldId="599"/>
        </pc:sldMkLst>
        <pc:spChg chg="mod">
          <ac:chgData name="Natalie Fredericks" userId="d2bd960a-55cf-4f5c-aaf9-adfd7ba78cfc" providerId="ADAL" clId="{48B184E6-5E51-4E53-929E-03800C67696A}" dt="2022-11-07T18:33:48.286" v="128" actId="1076"/>
          <ac:spMkLst>
            <pc:docMk/>
            <pc:sldMk cId="0" sldId="599"/>
            <ac:spMk id="89089" creationId="{11FA188D-C2FC-4791-9C9E-E59ABD15481C}"/>
          </ac:spMkLst>
        </pc:spChg>
        <pc:spChg chg="mod">
          <ac:chgData name="Natalie Fredericks" userId="d2bd960a-55cf-4f5c-aaf9-adfd7ba78cfc" providerId="ADAL" clId="{48B184E6-5E51-4E53-929E-03800C67696A}" dt="2022-11-07T18:33:38.351" v="127" actId="27636"/>
          <ac:spMkLst>
            <pc:docMk/>
            <pc:sldMk cId="0" sldId="599"/>
            <ac:spMk id="89090" creationId="{903C10F1-06F1-4E71-980E-2B2F61E396D5}"/>
          </ac:spMkLst>
        </pc:spChg>
      </pc:sldChg>
      <pc:sldChg chg="modSp add mod">
        <pc:chgData name="Natalie Fredericks" userId="d2bd960a-55cf-4f5c-aaf9-adfd7ba78cfc" providerId="ADAL" clId="{48B184E6-5E51-4E53-929E-03800C67696A}" dt="2022-11-07T18:33:06.680" v="119" actId="14100"/>
        <pc:sldMkLst>
          <pc:docMk/>
          <pc:sldMk cId="1202948265" sldId="655"/>
        </pc:sldMkLst>
        <pc:spChg chg="mod">
          <ac:chgData name="Natalie Fredericks" userId="d2bd960a-55cf-4f5c-aaf9-adfd7ba78cfc" providerId="ADAL" clId="{48B184E6-5E51-4E53-929E-03800C67696A}" dt="2022-11-07T18:33:01.112" v="118" actId="1076"/>
          <ac:spMkLst>
            <pc:docMk/>
            <pc:sldMk cId="1202948265" sldId="655"/>
            <ac:spMk id="102401" creationId="{527670D6-2DFB-4E31-97F6-28C1B4EBA315}"/>
          </ac:spMkLst>
        </pc:spChg>
        <pc:picChg chg="mod">
          <ac:chgData name="Natalie Fredericks" userId="d2bd960a-55cf-4f5c-aaf9-adfd7ba78cfc" providerId="ADAL" clId="{48B184E6-5E51-4E53-929E-03800C67696A}" dt="2022-11-07T18:33:06.680" v="119" actId="14100"/>
          <ac:picMkLst>
            <pc:docMk/>
            <pc:sldMk cId="1202948265" sldId="655"/>
            <ac:picMk id="102403" creationId="{8A1744C7-2A99-442E-B89A-191AF04F4C56}"/>
          </ac:picMkLst>
        </pc:picChg>
      </pc:sldChg>
      <pc:sldChg chg="modSp add mod">
        <pc:chgData name="Natalie Fredericks" userId="d2bd960a-55cf-4f5c-aaf9-adfd7ba78cfc" providerId="ADAL" clId="{48B184E6-5E51-4E53-929E-03800C67696A}" dt="2022-11-07T18:33:23.124" v="121" actId="1076"/>
        <pc:sldMkLst>
          <pc:docMk/>
          <pc:sldMk cId="1072802851" sldId="656"/>
        </pc:sldMkLst>
        <pc:spChg chg="mod">
          <ac:chgData name="Natalie Fredericks" userId="d2bd960a-55cf-4f5c-aaf9-adfd7ba78cfc" providerId="ADAL" clId="{48B184E6-5E51-4E53-929E-03800C67696A}" dt="2022-11-07T18:33:19.080" v="120" actId="1076"/>
          <ac:spMkLst>
            <pc:docMk/>
            <pc:sldMk cId="1072802851" sldId="656"/>
            <ac:spMk id="2" creationId="{00000000-0000-0000-0000-000000000000}"/>
          </ac:spMkLst>
        </pc:spChg>
        <pc:spChg chg="mod">
          <ac:chgData name="Natalie Fredericks" userId="d2bd960a-55cf-4f5c-aaf9-adfd7ba78cfc" providerId="ADAL" clId="{48B184E6-5E51-4E53-929E-03800C67696A}" dt="2022-11-07T18:33:23.124" v="121" actId="1076"/>
          <ac:spMkLst>
            <pc:docMk/>
            <pc:sldMk cId="1072802851" sldId="656"/>
            <ac:spMk id="104449" creationId="{16B7C10F-B8DC-4D9D-BA87-4E9E755E98A6}"/>
          </ac:spMkLst>
        </pc:spChg>
        <pc:picChg chg="mod">
          <ac:chgData name="Natalie Fredericks" userId="d2bd960a-55cf-4f5c-aaf9-adfd7ba78cfc" providerId="ADAL" clId="{48B184E6-5E51-4E53-929E-03800C67696A}" dt="2022-11-07T18:33:19.080" v="120" actId="1076"/>
          <ac:picMkLst>
            <pc:docMk/>
            <pc:sldMk cId="1072802851" sldId="656"/>
            <ac:picMk id="104450" creationId="{AD80F9E5-27E5-41AA-A1ED-0B9D740DBD75}"/>
          </ac:picMkLst>
        </pc:picChg>
        <pc:picChg chg="mod">
          <ac:chgData name="Natalie Fredericks" userId="d2bd960a-55cf-4f5c-aaf9-adfd7ba78cfc" providerId="ADAL" clId="{48B184E6-5E51-4E53-929E-03800C67696A}" dt="2022-11-07T18:33:19.080" v="120" actId="1076"/>
          <ac:picMkLst>
            <pc:docMk/>
            <pc:sldMk cId="1072802851" sldId="656"/>
            <ac:picMk id="104451" creationId="{5A9FF068-C294-4742-B034-1872F63E97B7}"/>
          </ac:picMkLst>
        </pc:picChg>
      </pc:sldChg>
      <pc:sldChg chg="modSp add mod">
        <pc:chgData name="Natalie Fredericks" userId="d2bd960a-55cf-4f5c-aaf9-adfd7ba78cfc" providerId="ADAL" clId="{48B184E6-5E51-4E53-929E-03800C67696A}" dt="2022-11-07T18:34:10.526" v="138" actId="27636"/>
        <pc:sldMkLst>
          <pc:docMk/>
          <pc:sldMk cId="3311088506" sldId="670"/>
        </pc:sldMkLst>
        <pc:spChg chg="mod">
          <ac:chgData name="Natalie Fredericks" userId="d2bd960a-55cf-4f5c-aaf9-adfd7ba78cfc" providerId="ADAL" clId="{48B184E6-5E51-4E53-929E-03800C67696A}" dt="2022-11-07T18:33:57.163" v="133" actId="403"/>
          <ac:spMkLst>
            <pc:docMk/>
            <pc:sldMk cId="3311088506" sldId="670"/>
            <ac:spMk id="90113" creationId="{28BD5D07-1951-4400-A02E-5BA9D6DE91EE}"/>
          </ac:spMkLst>
        </pc:spChg>
        <pc:spChg chg="mod">
          <ac:chgData name="Natalie Fredericks" userId="d2bd960a-55cf-4f5c-aaf9-adfd7ba78cfc" providerId="ADAL" clId="{48B184E6-5E51-4E53-929E-03800C67696A}" dt="2022-11-07T18:34:10.526" v="138" actId="27636"/>
          <ac:spMkLst>
            <pc:docMk/>
            <pc:sldMk cId="3311088506" sldId="670"/>
            <ac:spMk id="90114" creationId="{EA113F11-6D0B-457F-9AF1-864FD21988B6}"/>
          </ac:spMkLst>
        </pc:spChg>
        <pc:grpChg chg="mod">
          <ac:chgData name="Natalie Fredericks" userId="d2bd960a-55cf-4f5c-aaf9-adfd7ba78cfc" providerId="ADAL" clId="{48B184E6-5E51-4E53-929E-03800C67696A}" dt="2022-11-07T18:34:02.983" v="134" actId="1076"/>
          <ac:grpSpMkLst>
            <pc:docMk/>
            <pc:sldMk cId="3311088506" sldId="670"/>
            <ac:grpSpMk id="90116" creationId="{14D74176-AF2F-4A9C-AF82-82F332D659D9}"/>
          </ac:grpSpMkLst>
        </pc:grpChg>
      </pc:sldChg>
      <pc:sldChg chg="modSp add mod">
        <pc:chgData name="Natalie Fredericks" userId="d2bd960a-55cf-4f5c-aaf9-adfd7ba78cfc" providerId="ADAL" clId="{48B184E6-5E51-4E53-929E-03800C67696A}" dt="2022-11-07T18:32:53.122" v="117" actId="1076"/>
        <pc:sldMkLst>
          <pc:docMk/>
          <pc:sldMk cId="3826043941" sldId="789"/>
        </pc:sldMkLst>
        <pc:spChg chg="mod">
          <ac:chgData name="Natalie Fredericks" userId="d2bd960a-55cf-4f5c-aaf9-adfd7ba78cfc" providerId="ADAL" clId="{48B184E6-5E51-4E53-929E-03800C67696A}" dt="2022-11-07T18:32:49.956" v="116" actId="1076"/>
          <ac:spMkLst>
            <pc:docMk/>
            <pc:sldMk cId="3826043941" sldId="789"/>
            <ac:spMk id="2" creationId="{F0DC3553-40FF-4C3A-A470-2799C150A403}"/>
          </ac:spMkLst>
        </pc:spChg>
        <pc:spChg chg="mod">
          <ac:chgData name="Natalie Fredericks" userId="d2bd960a-55cf-4f5c-aaf9-adfd7ba78cfc" providerId="ADAL" clId="{48B184E6-5E51-4E53-929E-03800C67696A}" dt="2022-11-07T18:32:53.122" v="117" actId="1076"/>
          <ac:spMkLst>
            <pc:docMk/>
            <pc:sldMk cId="3826043941" sldId="789"/>
            <ac:spMk id="3" creationId="{5352B0C5-C7D6-4A34-AB71-05E75510FAFF}"/>
          </ac:spMkLst>
        </pc:spChg>
      </pc:sldChg>
      <pc:sldChg chg="modSp add mod">
        <pc:chgData name="Natalie Fredericks" userId="d2bd960a-55cf-4f5c-aaf9-adfd7ba78cfc" providerId="ADAL" clId="{48B184E6-5E51-4E53-929E-03800C67696A}" dt="2022-11-07T18:34:47.573" v="162" actId="1036"/>
        <pc:sldMkLst>
          <pc:docMk/>
          <pc:sldMk cId="0" sldId="812"/>
        </pc:sldMkLst>
        <pc:spChg chg="mod">
          <ac:chgData name="Natalie Fredericks" userId="d2bd960a-55cf-4f5c-aaf9-adfd7ba78cfc" providerId="ADAL" clId="{48B184E6-5E51-4E53-929E-03800C67696A}" dt="2022-11-07T18:34:47.573" v="162" actId="1036"/>
          <ac:spMkLst>
            <pc:docMk/>
            <pc:sldMk cId="0" sldId="812"/>
            <ac:spMk id="2" creationId="{648E81A8-62E8-80CE-4F2A-D6BA10A8974E}"/>
          </ac:spMkLst>
        </pc:spChg>
        <pc:spChg chg="mod">
          <ac:chgData name="Natalie Fredericks" userId="d2bd960a-55cf-4f5c-aaf9-adfd7ba78cfc" providerId="ADAL" clId="{48B184E6-5E51-4E53-929E-03800C67696A}" dt="2022-11-07T18:34:47.573" v="162" actId="1036"/>
          <ac:spMkLst>
            <pc:docMk/>
            <pc:sldMk cId="0" sldId="812"/>
            <ac:spMk id="7" creationId="{1B88C24D-C758-4B17-9E80-1812D0D0991C}"/>
          </ac:spMkLst>
        </pc:spChg>
        <pc:spChg chg="mod">
          <ac:chgData name="Natalie Fredericks" userId="d2bd960a-55cf-4f5c-aaf9-adfd7ba78cfc" providerId="ADAL" clId="{48B184E6-5E51-4E53-929E-03800C67696A}" dt="2022-11-07T18:34:47.573" v="162" actId="1036"/>
          <ac:spMkLst>
            <pc:docMk/>
            <pc:sldMk cId="0" sldId="812"/>
            <ac:spMk id="34" creationId="{B8C98F6B-8621-49C5-AD10-FBAAB2E2534A}"/>
          </ac:spMkLst>
        </pc:spChg>
        <pc:spChg chg="mod">
          <ac:chgData name="Natalie Fredericks" userId="d2bd960a-55cf-4f5c-aaf9-adfd7ba78cfc" providerId="ADAL" clId="{48B184E6-5E51-4E53-929E-03800C67696A}" dt="2022-11-07T18:34:47.573" v="162" actId="1036"/>
          <ac:spMkLst>
            <pc:docMk/>
            <pc:sldMk cId="0" sldId="812"/>
            <ac:spMk id="35" creationId="{0EE61103-4A50-4D8F-B82E-99AF827A3B15}"/>
          </ac:spMkLst>
        </pc:spChg>
        <pc:spChg chg="mod">
          <ac:chgData name="Natalie Fredericks" userId="d2bd960a-55cf-4f5c-aaf9-adfd7ba78cfc" providerId="ADAL" clId="{48B184E6-5E51-4E53-929E-03800C67696A}" dt="2022-11-07T18:34:23.884" v="142" actId="14100"/>
          <ac:spMkLst>
            <pc:docMk/>
            <pc:sldMk cId="0" sldId="812"/>
            <ac:spMk id="90113" creationId="{28BD5D07-1951-4400-A02E-5BA9D6DE91EE}"/>
          </ac:spMkLst>
        </pc:spChg>
        <pc:grpChg chg="mod">
          <ac:chgData name="Natalie Fredericks" userId="d2bd960a-55cf-4f5c-aaf9-adfd7ba78cfc" providerId="ADAL" clId="{48B184E6-5E51-4E53-929E-03800C67696A}" dt="2022-11-07T18:34:47.573" v="162" actId="1036"/>
          <ac:grpSpMkLst>
            <pc:docMk/>
            <pc:sldMk cId="0" sldId="812"/>
            <ac:grpSpMk id="20" creationId="{72DAF018-1444-4C24-A030-AB4F2518CC1B}"/>
          </ac:grpSpMkLst>
        </pc:grpChg>
        <pc:picChg chg="mod">
          <ac:chgData name="Natalie Fredericks" userId="d2bd960a-55cf-4f5c-aaf9-adfd7ba78cfc" providerId="ADAL" clId="{48B184E6-5E51-4E53-929E-03800C67696A}" dt="2022-11-07T18:34:47.573" v="162" actId="1036"/>
          <ac:picMkLst>
            <pc:docMk/>
            <pc:sldMk cId="0" sldId="812"/>
            <ac:picMk id="6" creationId="{8DE92DBA-CCF0-454A-B455-B66F0E3CA812}"/>
          </ac:picMkLst>
        </pc:picChg>
        <pc:picChg chg="mod">
          <ac:chgData name="Natalie Fredericks" userId="d2bd960a-55cf-4f5c-aaf9-adfd7ba78cfc" providerId="ADAL" clId="{48B184E6-5E51-4E53-929E-03800C67696A}" dt="2022-11-07T18:34:47.573" v="162" actId="1036"/>
          <ac:picMkLst>
            <pc:docMk/>
            <pc:sldMk cId="0" sldId="812"/>
            <ac:picMk id="10" creationId="{80E28F15-781B-4BAD-9B71-B994904F6148}"/>
          </ac:picMkLst>
        </pc:picChg>
      </pc:sldChg>
      <pc:sldChg chg="modSp add mod">
        <pc:chgData name="Natalie Fredericks" userId="d2bd960a-55cf-4f5c-aaf9-adfd7ba78cfc" providerId="ADAL" clId="{48B184E6-5E51-4E53-929E-03800C67696A}" dt="2022-11-07T18:31:13.968" v="101" actId="1076"/>
        <pc:sldMkLst>
          <pc:docMk/>
          <pc:sldMk cId="1891537763" sldId="816"/>
        </pc:sldMkLst>
        <pc:spChg chg="mod">
          <ac:chgData name="Natalie Fredericks" userId="d2bd960a-55cf-4f5c-aaf9-adfd7ba78cfc" providerId="ADAL" clId="{48B184E6-5E51-4E53-929E-03800C67696A}" dt="2022-11-07T18:31:13.968" v="101" actId="1076"/>
          <ac:spMkLst>
            <pc:docMk/>
            <pc:sldMk cId="1891537763" sldId="816"/>
            <ac:spMk id="2" creationId="{8D2C59CC-62AD-B5AD-75F6-D8E006E79655}"/>
          </ac:spMkLst>
        </pc:spChg>
      </pc:sldChg>
      <pc:sldChg chg="modSp add mod">
        <pc:chgData name="Natalie Fredericks" userId="d2bd960a-55cf-4f5c-aaf9-adfd7ba78cfc" providerId="ADAL" clId="{48B184E6-5E51-4E53-929E-03800C67696A}" dt="2022-11-07T18:30:59.845" v="96" actId="403"/>
        <pc:sldMkLst>
          <pc:docMk/>
          <pc:sldMk cId="3109227215" sldId="817"/>
        </pc:sldMkLst>
        <pc:spChg chg="mod">
          <ac:chgData name="Natalie Fredericks" userId="d2bd960a-55cf-4f5c-aaf9-adfd7ba78cfc" providerId="ADAL" clId="{48B184E6-5E51-4E53-929E-03800C67696A}" dt="2022-11-07T18:30:59.845" v="96" actId="403"/>
          <ac:spMkLst>
            <pc:docMk/>
            <pc:sldMk cId="3109227215" sldId="817"/>
            <ac:spMk id="2" creationId="{8D2C59CC-62AD-B5AD-75F6-D8E006E79655}"/>
          </ac:spMkLst>
        </pc:spChg>
      </pc:sldChg>
      <pc:sldChg chg="modSp add mod">
        <pc:chgData name="Natalie Fredericks" userId="d2bd960a-55cf-4f5c-aaf9-adfd7ba78cfc" providerId="ADAL" clId="{48B184E6-5E51-4E53-929E-03800C67696A}" dt="2022-11-07T18:30:50.980" v="92" actId="1076"/>
        <pc:sldMkLst>
          <pc:docMk/>
          <pc:sldMk cId="3547373526" sldId="818"/>
        </pc:sldMkLst>
        <pc:spChg chg="mod">
          <ac:chgData name="Natalie Fredericks" userId="d2bd960a-55cf-4f5c-aaf9-adfd7ba78cfc" providerId="ADAL" clId="{48B184E6-5E51-4E53-929E-03800C67696A}" dt="2022-11-07T18:30:50.980" v="92" actId="1076"/>
          <ac:spMkLst>
            <pc:docMk/>
            <pc:sldMk cId="3547373526" sldId="818"/>
            <ac:spMk id="2" creationId="{8D2C59CC-62AD-B5AD-75F6-D8E006E79655}"/>
          </ac:spMkLst>
        </pc:spChg>
      </pc:sldChg>
      <pc:sldChg chg="modSp add mod">
        <pc:chgData name="Natalie Fredericks" userId="d2bd960a-55cf-4f5c-aaf9-adfd7ba78cfc" providerId="ADAL" clId="{48B184E6-5E51-4E53-929E-03800C67696A}" dt="2022-11-07T18:31:34.876" v="103" actId="207"/>
        <pc:sldMkLst>
          <pc:docMk/>
          <pc:sldMk cId="3145548130" sldId="819"/>
        </pc:sldMkLst>
        <pc:spChg chg="mod">
          <ac:chgData name="Natalie Fredericks" userId="d2bd960a-55cf-4f5c-aaf9-adfd7ba78cfc" providerId="ADAL" clId="{48B184E6-5E51-4E53-929E-03800C67696A}" dt="2022-11-07T18:31:23.865" v="102" actId="20577"/>
          <ac:spMkLst>
            <pc:docMk/>
            <pc:sldMk cId="3145548130" sldId="819"/>
            <ac:spMk id="2" creationId="{D4C088A6-B054-444A-EA45-03CC27A7E4D7}"/>
          </ac:spMkLst>
        </pc:spChg>
        <pc:spChg chg="mod">
          <ac:chgData name="Natalie Fredericks" userId="d2bd960a-55cf-4f5c-aaf9-adfd7ba78cfc" providerId="ADAL" clId="{48B184E6-5E51-4E53-929E-03800C67696A}" dt="2022-11-07T18:31:34.876" v="103" actId="207"/>
          <ac:spMkLst>
            <pc:docMk/>
            <pc:sldMk cId="3145548130" sldId="819"/>
            <ac:spMk id="3" creationId="{E0E41551-4951-39AE-DC9F-FBE5B1F33FC5}"/>
          </ac:spMkLst>
        </pc:spChg>
      </pc:sldChg>
      <pc:sldChg chg="add">
        <pc:chgData name="Natalie Fredericks" userId="d2bd960a-55cf-4f5c-aaf9-adfd7ba78cfc" providerId="ADAL" clId="{48B184E6-5E51-4E53-929E-03800C67696A}" dt="2022-11-07T18:30:06.901" v="85"/>
        <pc:sldMkLst>
          <pc:docMk/>
          <pc:sldMk cId="780681176" sldId="820"/>
        </pc:sldMkLst>
      </pc:sldChg>
      <pc:sldChg chg="modSp add mod">
        <pc:chgData name="Natalie Fredericks" userId="d2bd960a-55cf-4f5c-aaf9-adfd7ba78cfc" providerId="ADAL" clId="{48B184E6-5E51-4E53-929E-03800C67696A}" dt="2022-11-07T18:35:23.215" v="166" actId="403"/>
        <pc:sldMkLst>
          <pc:docMk/>
          <pc:sldMk cId="513491305" sldId="821"/>
        </pc:sldMkLst>
        <pc:spChg chg="mod">
          <ac:chgData name="Natalie Fredericks" userId="d2bd960a-55cf-4f5c-aaf9-adfd7ba78cfc" providerId="ADAL" clId="{48B184E6-5E51-4E53-929E-03800C67696A}" dt="2022-11-07T18:35:23.215" v="166" actId="403"/>
          <ac:spMkLst>
            <pc:docMk/>
            <pc:sldMk cId="513491305" sldId="821"/>
            <ac:spMk id="3" creationId="{E0E41551-4951-39AE-DC9F-FBE5B1F33FC5}"/>
          </ac:spMkLst>
        </pc:spChg>
      </pc:sldChg>
      <pc:sldChg chg="add">
        <pc:chgData name="Natalie Fredericks" userId="d2bd960a-55cf-4f5c-aaf9-adfd7ba78cfc" providerId="ADAL" clId="{48B184E6-5E51-4E53-929E-03800C67696A}" dt="2022-11-07T18:32:32.264" v="108"/>
        <pc:sldMkLst>
          <pc:docMk/>
          <pc:sldMk cId="2709004965" sldId="823"/>
        </pc:sldMkLst>
      </pc:sldChg>
      <pc:sldChg chg="addSp modSp mod">
        <pc:chgData name="Natalie Fredericks" userId="d2bd960a-55cf-4f5c-aaf9-adfd7ba78cfc" providerId="ADAL" clId="{48B184E6-5E51-4E53-929E-03800C67696A}" dt="2022-11-07T18:29:34.098" v="84" actId="167"/>
        <pc:sldMkLst>
          <pc:docMk/>
          <pc:sldMk cId="3855788391" sldId="1121"/>
        </pc:sldMkLst>
        <pc:spChg chg="mod">
          <ac:chgData name="Natalie Fredericks" userId="d2bd960a-55cf-4f5c-aaf9-adfd7ba78cfc" providerId="ADAL" clId="{48B184E6-5E51-4E53-929E-03800C67696A}" dt="2022-11-07T18:28:45.060" v="74" actId="20577"/>
          <ac:spMkLst>
            <pc:docMk/>
            <pc:sldMk cId="3855788391" sldId="1121"/>
            <ac:spMk id="2" creationId="{2EDBC413-661A-D1E0-1C2B-F8B55490CC7E}"/>
          </ac:spMkLst>
        </pc:spChg>
        <pc:spChg chg="mod">
          <ac:chgData name="Natalie Fredericks" userId="d2bd960a-55cf-4f5c-aaf9-adfd7ba78cfc" providerId="ADAL" clId="{48B184E6-5E51-4E53-929E-03800C67696A}" dt="2022-11-07T18:29:11.585" v="79" actId="27636"/>
          <ac:spMkLst>
            <pc:docMk/>
            <pc:sldMk cId="3855788391" sldId="1121"/>
            <ac:spMk id="3" creationId="{AC5C0DBA-6483-0FB2-CB7F-462947512971}"/>
          </ac:spMkLst>
        </pc:spChg>
        <pc:spChg chg="add mod ord">
          <ac:chgData name="Natalie Fredericks" userId="d2bd960a-55cf-4f5c-aaf9-adfd7ba78cfc" providerId="ADAL" clId="{48B184E6-5E51-4E53-929E-03800C67696A}" dt="2022-11-07T18:29:34.098" v="84" actId="167"/>
          <ac:spMkLst>
            <pc:docMk/>
            <pc:sldMk cId="3855788391" sldId="1121"/>
            <ac:spMk id="4" creationId="{E66D5096-2F90-4220-4563-CB6D58A69CCF}"/>
          </ac:spMkLst>
        </pc:spChg>
      </pc:sldChg>
      <pc:sldChg chg="del">
        <pc:chgData name="Natalie Fredericks" userId="d2bd960a-55cf-4f5c-aaf9-adfd7ba78cfc" providerId="ADAL" clId="{48B184E6-5E51-4E53-929E-03800C67696A}" dt="2022-11-07T18:35:31.099" v="167" actId="47"/>
        <pc:sldMkLst>
          <pc:docMk/>
          <pc:sldMk cId="539628404" sldId="1138"/>
        </pc:sldMkLst>
      </pc:sldChg>
      <pc:sldChg chg="modSp mod">
        <pc:chgData name="Natalie Fredericks" userId="d2bd960a-55cf-4f5c-aaf9-adfd7ba78cfc" providerId="ADAL" clId="{48B184E6-5E51-4E53-929E-03800C67696A}" dt="2022-11-07T18:35:55.506" v="184" actId="113"/>
        <pc:sldMkLst>
          <pc:docMk/>
          <pc:sldMk cId="1185658996" sldId="1150"/>
        </pc:sldMkLst>
        <pc:spChg chg="mod">
          <ac:chgData name="Natalie Fredericks" userId="d2bd960a-55cf-4f5c-aaf9-adfd7ba78cfc" providerId="ADAL" clId="{48B184E6-5E51-4E53-929E-03800C67696A}" dt="2022-11-07T18:35:55.506" v="184" actId="113"/>
          <ac:spMkLst>
            <pc:docMk/>
            <pc:sldMk cId="1185658996" sldId="1150"/>
            <ac:spMk id="8" creationId="{A5D958ED-FF92-2F9E-371D-9FC6FB8B8353}"/>
          </ac:spMkLst>
        </pc:spChg>
      </pc:sldChg>
      <pc:sldChg chg="modSp add mod">
        <pc:chgData name="Natalie Fredericks" userId="d2bd960a-55cf-4f5c-aaf9-adfd7ba78cfc" providerId="ADAL" clId="{48B184E6-5E51-4E53-929E-03800C67696A}" dt="2022-11-07T18:32:07.756" v="107" actId="167"/>
        <pc:sldMkLst>
          <pc:docMk/>
          <pc:sldMk cId="2777222651" sldId="1151"/>
        </pc:sldMkLst>
        <pc:spChg chg="ord">
          <ac:chgData name="Natalie Fredericks" userId="d2bd960a-55cf-4f5c-aaf9-adfd7ba78cfc" providerId="ADAL" clId="{48B184E6-5E51-4E53-929E-03800C67696A}" dt="2022-11-07T18:32:01.402" v="105" actId="167"/>
          <ac:spMkLst>
            <pc:docMk/>
            <pc:sldMk cId="2777222651" sldId="1151"/>
            <ac:spMk id="3" creationId="{AC5C0DBA-6483-0FB2-CB7F-462947512971}"/>
          </ac:spMkLst>
        </pc:spChg>
        <pc:spChg chg="mod ord">
          <ac:chgData name="Natalie Fredericks" userId="d2bd960a-55cf-4f5c-aaf9-adfd7ba78cfc" providerId="ADAL" clId="{48B184E6-5E51-4E53-929E-03800C67696A}" dt="2022-11-07T18:32:07.756" v="107" actId="167"/>
          <ac:spMkLst>
            <pc:docMk/>
            <pc:sldMk cId="2777222651" sldId="1151"/>
            <ac:spMk id="4" creationId="{E66D5096-2F90-4220-4563-CB6D58A69C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7BC25B2-4C63-4D8B-BE73-97D0AC2E21E2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2718573-2A86-4B97-AD00-5353F6E0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5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61DC5D0E-0995-4DC9-A557-783FE205C5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663A405-1599-45F8-AB9B-73511F696D31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03A76F10-A2AD-428B-AF18-70EC6A41A5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47D9143E-737C-4243-B6F5-A34754D19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A66DD143-D340-4CB8-9D9D-095CB764DE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D24653B-6441-47A8-8280-8BB2E92C2DF9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009866E3-F675-4437-9414-2F4A80A74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1B40B967-A8E4-4D50-A5C1-BF400C3DC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AD98-9011-4091-AC32-BC7294011192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879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20C881DF-36DC-41EC-83A3-5362CAB8F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DD3528B-B54A-4EDB-8C8F-797EE95AAF2A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E7588BD2-9EE6-4C83-9D9D-422AD8A0C1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906BE42-15F3-4A92-B5AF-9D94A8E75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20C881DF-36DC-41EC-83A3-5362CAB8F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DD3528B-B54A-4EDB-8C8F-797EE95AAF2A}" type="slidenum">
              <a:rPr lang="en-GB" altLang="en-US" sz="1200"/>
              <a:pPr eaLnBrk="1" hangingPunct="1"/>
              <a:t>14</a:t>
            </a:fld>
            <a:endParaRPr lang="en-GB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E7588BD2-9EE6-4C83-9D9D-422AD8A0C1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906BE42-15F3-4A92-B5AF-9D94A8E75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20C881DF-36DC-41EC-83A3-5362CAB8F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DD3528B-B54A-4EDB-8C8F-797EE95AAF2A}" type="slidenum">
              <a:rPr lang="en-GB" altLang="en-US" sz="1200"/>
              <a:pPr eaLnBrk="1" hangingPunct="1"/>
              <a:t>15</a:t>
            </a:fld>
            <a:endParaRPr lang="en-GB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E7588BD2-9EE6-4C83-9D9D-422AD8A0C1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906BE42-15F3-4A92-B5AF-9D94A8E75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6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0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5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40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07/11/2022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93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07/11/2022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35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07/11/2022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7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af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07/11/2022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4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a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07/11/2022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4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07/11/2022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87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1904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FA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825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0F9D687-2FC9-5F4E-953A-BECA58B129F0}" type="datetimeFigureOut">
              <a:rPr lang="en-GB" smtClean="0"/>
              <a:pPr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6D2C354-26C8-7D45-A787-5B55A6DFC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19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9823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EB5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2869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270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E63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0510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eaf Green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9135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Green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87922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36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28A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2009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68457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46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891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000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4069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884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2962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Green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7850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8613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0488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 dirty="0">
                <a:solidFill>
                  <a:srgbClr val="FAAF23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07/11/2022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55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 dirty="0">
                <a:solidFill>
                  <a:srgbClr val="EB5A19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07/11/2022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1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 dirty="0">
                <a:solidFill>
                  <a:srgbClr val="E63241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07/11/2022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4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Green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 dirty="0">
                <a:solidFill>
                  <a:srgbClr val="82BE64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07/11/2022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8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690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 dirty="0">
                <a:solidFill>
                  <a:srgbClr val="28AF78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07/11/2022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 dirty="0">
                <a:solidFill>
                  <a:srgbClr val="46B9B9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07/11/2022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66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7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2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3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97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6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AD07-5DDF-0AAA-ED90-0FEB1A6660D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C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0F9D687-2FC9-5F4E-953A-BECA58B129F0}" type="datetimeFigureOut">
              <a:rPr lang="en-GB" smtClean="0"/>
              <a:pPr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D2C354-26C8-7D45-A787-5B55A6DFCEE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160A3D-407C-47E9-2D65-546BB1891196}"/>
              </a:ext>
            </a:extLst>
          </p:cNvPr>
          <p:cNvCxnSpPr>
            <a:cxnSpLocks/>
          </p:cNvCxnSpPr>
          <p:nvPr userDrawn="1"/>
        </p:nvCxnSpPr>
        <p:spPr>
          <a:xfrm>
            <a:off x="169643" y="1415028"/>
            <a:ext cx="11727496" cy="0"/>
          </a:xfrm>
          <a:prstGeom prst="line">
            <a:avLst/>
          </a:prstGeom>
          <a:ln w="9525">
            <a:solidFill>
              <a:srgbClr val="28B4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01DE41-ACD6-7ADD-6D12-D8371E1E2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7889" r="27888" b="20405"/>
          <a:stretch/>
        </p:blipFill>
        <p:spPr>
          <a:xfrm>
            <a:off x="9949070" y="0"/>
            <a:ext cx="2219739" cy="20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4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28B43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07/11/2022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07/11/2022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1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07/11/2022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4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07/11/2022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3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CE7C3D6-AEFE-2F9E-FBD7-9BAB57690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03" y="0"/>
            <a:ext cx="12227777" cy="6860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958ED-FF92-2F9E-371D-9FC6FB8B8353}"/>
              </a:ext>
            </a:extLst>
          </p:cNvPr>
          <p:cNvSpPr txBox="1"/>
          <p:nvPr/>
        </p:nvSpPr>
        <p:spPr>
          <a:xfrm>
            <a:off x="390292" y="1824205"/>
            <a:ext cx="3267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5 –creating effective partnerships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0ED35-9994-6DCC-51A7-2633D6EA0B4E}"/>
              </a:ext>
            </a:extLst>
          </p:cNvPr>
          <p:cNvSpPr txBox="1"/>
          <p:nvPr/>
        </p:nvSpPr>
        <p:spPr>
          <a:xfrm>
            <a:off x="1449658" y="5717652"/>
            <a:ext cx="960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371935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527670D6-2DFB-4E31-97F6-28C1B4EBA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08" y="-21326"/>
            <a:ext cx="10515600" cy="1325563"/>
          </a:xfrm>
        </p:spPr>
        <p:txBody>
          <a:bodyPr/>
          <a:lstStyle/>
          <a:p>
            <a:r>
              <a:rPr lang="en-GB" altLang="en-US" dirty="0"/>
              <a:t>Know </a:t>
            </a:r>
            <a:r>
              <a:rPr lang="ja-JP" altLang="en-GB" dirty="0"/>
              <a:t>“</a:t>
            </a:r>
            <a:r>
              <a:rPr lang="en-GB" altLang="ja-JP" dirty="0"/>
              <a:t>who is who</a:t>
            </a:r>
            <a:r>
              <a:rPr lang="ja-JP" altLang="en-GB" dirty="0"/>
              <a:t>”</a:t>
            </a:r>
            <a:endParaRPr lang="en-US" altLang="en-US" dirty="0"/>
          </a:p>
        </p:txBody>
      </p:sp>
      <p:pic>
        <p:nvPicPr>
          <p:cNvPr id="102403" name="Picture 4" descr="organigram">
            <a:extLst>
              <a:ext uri="{FF2B5EF4-FFF2-40B4-BE49-F238E27FC236}">
                <a16:creationId xmlns:a16="http://schemas.microsoft.com/office/drawing/2014/main" id="{8A1744C7-2A99-442E-B89A-191AF04F4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53" y="935110"/>
            <a:ext cx="5555209" cy="393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>
            <a:extLst>
              <a:ext uri="{FF2B5EF4-FFF2-40B4-BE49-F238E27FC236}">
                <a16:creationId xmlns:a16="http://schemas.microsoft.com/office/drawing/2014/main" id="{53832EF5-32D2-48D2-9669-9F4EB6A41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405" y="3995810"/>
            <a:ext cx="411163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30198F8B-811D-4010-971B-9C833AF40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555" y="4989585"/>
            <a:ext cx="411163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6CC5C5B6-773B-42C4-8986-065695107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494" y="4895923"/>
            <a:ext cx="7729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None/>
              <a:defRPr/>
            </a:pPr>
            <a:r>
              <a:rPr lang="en-GB" sz="1200"/>
              <a:t>Blockers</a:t>
            </a:r>
            <a:endParaRPr lang="en-US" sz="1200"/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0F7669BD-D1A8-405C-B8E4-BC29EAE0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255" y="5205485"/>
            <a:ext cx="411163" cy="889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02C68946-7CF6-486D-BB63-05A73ADC1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579" y="3500510"/>
            <a:ext cx="984251" cy="889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DFA310DC-2CAD-4A4B-A772-8A892C272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555" y="5137223"/>
            <a:ext cx="13179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None/>
              <a:defRPr/>
            </a:pPr>
            <a:r>
              <a:rPr lang="en-GB" sz="1200"/>
              <a:t>Decision Makers</a:t>
            </a:r>
            <a:endParaRPr lang="en-US" sz="1200"/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205C42F4-C221-4FAF-8F68-FB7A7C201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993" y="1830459"/>
            <a:ext cx="774700" cy="889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262F17EC-F526-4128-8102-09C1CF020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955" y="5434085"/>
            <a:ext cx="411163" cy="889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0189" name="Text Box 13">
            <a:extLst>
              <a:ext uri="{FF2B5EF4-FFF2-40B4-BE49-F238E27FC236}">
                <a16:creationId xmlns:a16="http://schemas.microsoft.com/office/drawing/2014/main" id="{C84EC8CE-8CFC-4485-90D2-A498CCDF6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669" y="5340423"/>
            <a:ext cx="9348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None/>
              <a:defRPr/>
            </a:pPr>
            <a:r>
              <a:rPr lang="en-GB" sz="1200"/>
              <a:t>Influencers</a:t>
            </a:r>
            <a:endParaRPr lang="en-US" sz="1200"/>
          </a:p>
        </p:txBody>
      </p:sp>
      <p:sp>
        <p:nvSpPr>
          <p:cNvPr id="50190" name="Rectangle 14">
            <a:extLst>
              <a:ext uri="{FF2B5EF4-FFF2-40B4-BE49-F238E27FC236}">
                <a16:creationId xmlns:a16="http://schemas.microsoft.com/office/drawing/2014/main" id="{C73DBA43-5B33-44B2-AFB1-7935C80FF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617" y="3025847"/>
            <a:ext cx="411163" cy="889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5593" y="5682506"/>
            <a:ext cx="885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There will be several people involved in decision making. You will need an internal champion.</a:t>
            </a:r>
          </a:p>
        </p:txBody>
      </p:sp>
    </p:spTree>
    <p:extLst>
      <p:ext uri="{BB962C8B-B14F-4D97-AF65-F5344CB8AC3E}">
        <p14:creationId xmlns:p14="http://schemas.microsoft.com/office/powerpoint/2010/main" val="120294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16B7C10F-B8DC-4D9D-BA87-4E9E755E9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211" y="246146"/>
            <a:ext cx="10515600" cy="1325563"/>
          </a:xfrm>
        </p:spPr>
        <p:txBody>
          <a:bodyPr/>
          <a:lstStyle/>
          <a:p>
            <a:r>
              <a:rPr lang="en-GB" altLang="en-US" dirty="0"/>
              <a:t>Understand the Operational Corporate Drivers</a:t>
            </a:r>
            <a:endParaRPr lang="en-US" altLang="en-US" dirty="0"/>
          </a:p>
        </p:txBody>
      </p:sp>
      <p:pic>
        <p:nvPicPr>
          <p:cNvPr id="104450" name="Picture 3" descr="Voice recognition">
            <a:extLst>
              <a:ext uri="{FF2B5EF4-FFF2-40B4-BE49-F238E27FC236}">
                <a16:creationId xmlns:a16="http://schemas.microsoft.com/office/drawing/2014/main" id="{AD80F9E5-27E5-41AA-A1ED-0B9D740DBD7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8" y="1574827"/>
            <a:ext cx="24939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4" descr="ar04_t114p164">
            <a:extLst>
              <a:ext uri="{FF2B5EF4-FFF2-40B4-BE49-F238E27FC236}">
                <a16:creationId xmlns:a16="http://schemas.microsoft.com/office/drawing/2014/main" id="{5A9FF068-C294-4742-B034-1872F63E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41" y="1255736"/>
            <a:ext cx="5303837" cy="380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2488" y="5501257"/>
            <a:ext cx="8835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The corporate drivers will determine </a:t>
            </a:r>
            <a:r>
              <a:rPr lang="en-US" sz="2400" dirty="0" err="1"/>
              <a:t>behaviour</a:t>
            </a:r>
            <a:r>
              <a:rPr lang="en-US" sz="2400" dirty="0"/>
              <a:t>. Its critical to ensure your venture is clearly aligned with KPIs and divisional scorecard </a:t>
            </a:r>
          </a:p>
        </p:txBody>
      </p:sp>
    </p:spTree>
    <p:extLst>
      <p:ext uri="{BB962C8B-B14F-4D97-AF65-F5344CB8AC3E}">
        <p14:creationId xmlns:p14="http://schemas.microsoft.com/office/powerpoint/2010/main" val="107280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11FA188D-C2FC-4791-9C9E-E59ABD15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38" y="3584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Understanding the end user buying process and buying factors?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903C10F1-06F1-4E71-980E-2B2F61E39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47" y="1360938"/>
            <a:ext cx="7437448" cy="4530725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anose="05000000000000000000" pitchFamily="2" charset="2"/>
              <a:buNone/>
            </a:pPr>
            <a:endParaRPr lang="en-GB" altLang="en-US" sz="2400" b="1" i="1" u="sng" dirty="0"/>
          </a:p>
          <a:p>
            <a:pPr algn="l"/>
            <a:r>
              <a:rPr lang="en-GB" altLang="en-US" sz="2400" dirty="0"/>
              <a:t>Buying processes: </a:t>
            </a:r>
          </a:p>
          <a:p>
            <a:pPr lvl="1"/>
            <a:r>
              <a:rPr lang="en-GB" altLang="en-US" dirty="0">
                <a:ea typeface="Arial" panose="020B0604020202020204" pitchFamily="34" charset="0"/>
              </a:rPr>
              <a:t>Who are the decision makers, what</a:t>
            </a:r>
            <a:r>
              <a:rPr lang="en-GB" altLang="en-US" dirty="0">
                <a:ea typeface="MS PGothic" panose="020B0600070205080204" pitchFamily="34" charset="-128"/>
              </a:rPr>
              <a:t>’</a:t>
            </a:r>
            <a:r>
              <a:rPr lang="en-GB" altLang="ja-JP" dirty="0">
                <a:ea typeface="MS PGothic" panose="020B0600070205080204" pitchFamily="34" charset="-128"/>
              </a:rPr>
              <a:t>s the budget limit?</a:t>
            </a:r>
          </a:p>
          <a:p>
            <a:pPr algn="l"/>
            <a:r>
              <a:rPr lang="en-GB" altLang="en-US" sz="2400" dirty="0"/>
              <a:t>Buying factors:  </a:t>
            </a:r>
          </a:p>
          <a:p>
            <a:pPr lvl="1"/>
            <a:r>
              <a:rPr lang="en-GB" altLang="en-US" dirty="0">
                <a:ea typeface="Arial" panose="020B0604020202020204" pitchFamily="34" charset="0"/>
              </a:rPr>
              <a:t>Is your solution valued  for cost reduction, performance improvement  capacity expansion?</a:t>
            </a:r>
          </a:p>
          <a:p>
            <a:pPr algn="l"/>
            <a:r>
              <a:rPr lang="en-GB" altLang="en-US" sz="2400" dirty="0"/>
              <a:t>Impact: </a:t>
            </a:r>
          </a:p>
          <a:p>
            <a:pPr lvl="1"/>
            <a:r>
              <a:rPr lang="en-GB" altLang="en-US" dirty="0">
                <a:ea typeface="Arial" panose="020B0604020202020204" pitchFamily="34" charset="0"/>
              </a:rPr>
              <a:t>What</a:t>
            </a:r>
            <a:r>
              <a:rPr lang="ja-JP" altLang="en-GB" dirty="0">
                <a:ea typeface="MS PGothic" panose="020B0600070205080204" pitchFamily="34" charset="-128"/>
              </a:rPr>
              <a:t>’</a:t>
            </a:r>
            <a:r>
              <a:rPr lang="en-GB" altLang="ja-JP" dirty="0">
                <a:ea typeface="MS PGothic" panose="020B0600070205080204" pitchFamily="34" charset="-128"/>
              </a:rPr>
              <a:t>s the level of impact on clients operation? </a:t>
            </a:r>
          </a:p>
          <a:p>
            <a:pPr lvl="1"/>
            <a:r>
              <a:rPr lang="en-GB" altLang="en-US" dirty="0">
                <a:ea typeface="Arial" panose="020B0604020202020204" pitchFamily="34" charset="0"/>
              </a:rPr>
              <a:t>What</a:t>
            </a:r>
            <a:r>
              <a:rPr lang="ja-JP" altLang="en-GB" dirty="0">
                <a:ea typeface="MS PGothic" panose="020B0600070205080204" pitchFamily="34" charset="-128"/>
              </a:rPr>
              <a:t>’</a:t>
            </a:r>
            <a:r>
              <a:rPr lang="en-GB" altLang="ja-JP" dirty="0">
                <a:ea typeface="MS PGothic" panose="020B0600070205080204" pitchFamily="34" charset="-128"/>
              </a:rPr>
              <a:t>s the relative importance in the project hierarchy? </a:t>
            </a:r>
            <a:endParaRPr lang="en-GB" altLang="en-US" dirty="0"/>
          </a:p>
          <a:p>
            <a:pPr algn="l"/>
            <a:r>
              <a:rPr lang="en-GB" altLang="en-US" sz="2400" dirty="0"/>
              <a:t>Other</a:t>
            </a:r>
          </a:p>
          <a:p>
            <a:pPr algn="l"/>
            <a:r>
              <a:rPr lang="en-GB" altLang="en-US" sz="2400" dirty="0"/>
              <a:t>Finance or purchase agreements, Warranties, installation &amp; commissioning considerations, decision time frames, references.</a:t>
            </a:r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C20C7520-79D7-4DE3-A371-F45453802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32" indent="-28574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971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160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349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537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726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914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103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6B98B54-9F35-42DC-9229-736B69D88746}" type="slidenum">
              <a:rPr lang="en-GB" altLang="en-US" sz="1000"/>
              <a:pPr eaLnBrk="1" hangingPunct="1"/>
              <a:t>12</a:t>
            </a:fld>
            <a:endParaRPr lang="en-GB" altLang="en-US" sz="1000"/>
          </a:p>
        </p:txBody>
      </p:sp>
      <p:grpSp>
        <p:nvGrpSpPr>
          <p:cNvPr id="2" name="Group 824">
            <a:extLst>
              <a:ext uri="{FF2B5EF4-FFF2-40B4-BE49-F238E27FC236}">
                <a16:creationId xmlns:a16="http://schemas.microsoft.com/office/drawing/2014/main" id="{B62CAC3E-821F-4CCA-B93C-139E57C8252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543966" y="1592796"/>
            <a:ext cx="2227263" cy="3835400"/>
            <a:chOff x="5534026" y="2957513"/>
            <a:chExt cx="1382712" cy="2865437"/>
          </a:xfrm>
        </p:grpSpPr>
        <p:sp>
          <p:nvSpPr>
            <p:cNvPr id="89093" name="Freeform 658">
              <a:extLst>
                <a:ext uri="{FF2B5EF4-FFF2-40B4-BE49-F238E27FC236}">
                  <a16:creationId xmlns:a16="http://schemas.microsoft.com/office/drawing/2014/main" id="{76003257-2F14-4EF2-AF01-22CC21FE6C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91188" y="2957513"/>
              <a:ext cx="528638" cy="492125"/>
            </a:xfrm>
            <a:custGeom>
              <a:avLst/>
              <a:gdLst>
                <a:gd name="T0" fmla="*/ 2147483647 w 333"/>
                <a:gd name="T1" fmla="*/ 2147483647 h 310"/>
                <a:gd name="T2" fmla="*/ 0 w 333"/>
                <a:gd name="T3" fmla="*/ 2147483647 h 310"/>
                <a:gd name="T4" fmla="*/ 2147483647 w 333"/>
                <a:gd name="T5" fmla="*/ 0 h 310"/>
                <a:gd name="T6" fmla="*/ 2147483647 w 333"/>
                <a:gd name="T7" fmla="*/ 0 h 310"/>
                <a:gd name="T8" fmla="*/ 2147483647 w 333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310"/>
                <a:gd name="T17" fmla="*/ 333 w 33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310">
                  <a:moveTo>
                    <a:pt x="83" y="310"/>
                  </a:moveTo>
                  <a:lnTo>
                    <a:pt x="0" y="310"/>
                  </a:lnTo>
                  <a:lnTo>
                    <a:pt x="250" y="0"/>
                  </a:lnTo>
                  <a:lnTo>
                    <a:pt x="333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094" name="Freeform 659">
              <a:extLst>
                <a:ext uri="{FF2B5EF4-FFF2-40B4-BE49-F238E27FC236}">
                  <a16:creationId xmlns:a16="http://schemas.microsoft.com/office/drawing/2014/main" id="{FF85F879-E0E1-4BBC-8139-8042D7CA9D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68975" y="2957513"/>
              <a:ext cx="528638" cy="492125"/>
            </a:xfrm>
            <a:custGeom>
              <a:avLst/>
              <a:gdLst>
                <a:gd name="T0" fmla="*/ 2147483647 w 333"/>
                <a:gd name="T1" fmla="*/ 2147483647 h 310"/>
                <a:gd name="T2" fmla="*/ 0 w 333"/>
                <a:gd name="T3" fmla="*/ 2147483647 h 310"/>
                <a:gd name="T4" fmla="*/ 2147483647 w 333"/>
                <a:gd name="T5" fmla="*/ 0 h 310"/>
                <a:gd name="T6" fmla="*/ 2147483647 w 333"/>
                <a:gd name="T7" fmla="*/ 0 h 310"/>
                <a:gd name="T8" fmla="*/ 2147483647 w 333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310"/>
                <a:gd name="T17" fmla="*/ 333 w 33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310">
                  <a:moveTo>
                    <a:pt x="83" y="310"/>
                  </a:moveTo>
                  <a:lnTo>
                    <a:pt x="0" y="310"/>
                  </a:lnTo>
                  <a:lnTo>
                    <a:pt x="250" y="0"/>
                  </a:lnTo>
                  <a:lnTo>
                    <a:pt x="333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095" name="Freeform 660">
              <a:extLst>
                <a:ext uri="{FF2B5EF4-FFF2-40B4-BE49-F238E27FC236}">
                  <a16:creationId xmlns:a16="http://schemas.microsoft.com/office/drawing/2014/main" id="{F56EEE2B-4CA6-4F0F-8BA7-878F8CAB92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46763" y="2957513"/>
              <a:ext cx="528638" cy="492125"/>
            </a:xfrm>
            <a:custGeom>
              <a:avLst/>
              <a:gdLst>
                <a:gd name="T0" fmla="*/ 2147483647 w 333"/>
                <a:gd name="T1" fmla="*/ 2147483647 h 310"/>
                <a:gd name="T2" fmla="*/ 0 w 333"/>
                <a:gd name="T3" fmla="*/ 2147483647 h 310"/>
                <a:gd name="T4" fmla="*/ 2147483647 w 333"/>
                <a:gd name="T5" fmla="*/ 0 h 310"/>
                <a:gd name="T6" fmla="*/ 2147483647 w 333"/>
                <a:gd name="T7" fmla="*/ 0 h 310"/>
                <a:gd name="T8" fmla="*/ 2147483647 w 333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310"/>
                <a:gd name="T17" fmla="*/ 333 w 33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310">
                  <a:moveTo>
                    <a:pt x="83" y="310"/>
                  </a:moveTo>
                  <a:lnTo>
                    <a:pt x="0" y="310"/>
                  </a:lnTo>
                  <a:lnTo>
                    <a:pt x="250" y="0"/>
                  </a:lnTo>
                  <a:lnTo>
                    <a:pt x="333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096" name="Freeform 661">
              <a:extLst>
                <a:ext uri="{FF2B5EF4-FFF2-40B4-BE49-F238E27FC236}">
                  <a16:creationId xmlns:a16="http://schemas.microsoft.com/office/drawing/2014/main" id="{7924E0F7-21FC-41F8-8DAF-1B0D9C88E6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19788" y="2957513"/>
              <a:ext cx="533400" cy="492125"/>
            </a:xfrm>
            <a:custGeom>
              <a:avLst/>
              <a:gdLst>
                <a:gd name="T0" fmla="*/ 2147483647 w 336"/>
                <a:gd name="T1" fmla="*/ 2147483647 h 310"/>
                <a:gd name="T2" fmla="*/ 0 w 336"/>
                <a:gd name="T3" fmla="*/ 2147483647 h 310"/>
                <a:gd name="T4" fmla="*/ 2147483647 w 336"/>
                <a:gd name="T5" fmla="*/ 0 h 310"/>
                <a:gd name="T6" fmla="*/ 2147483647 w 336"/>
                <a:gd name="T7" fmla="*/ 0 h 310"/>
                <a:gd name="T8" fmla="*/ 2147483647 w 336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310"/>
                <a:gd name="T17" fmla="*/ 336 w 33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310">
                  <a:moveTo>
                    <a:pt x="83" y="310"/>
                  </a:moveTo>
                  <a:lnTo>
                    <a:pt x="0" y="310"/>
                  </a:lnTo>
                  <a:lnTo>
                    <a:pt x="249" y="0"/>
                  </a:lnTo>
                  <a:lnTo>
                    <a:pt x="336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097" name="Freeform 662">
              <a:extLst>
                <a:ext uri="{FF2B5EF4-FFF2-40B4-BE49-F238E27FC236}">
                  <a16:creationId xmlns:a16="http://schemas.microsoft.com/office/drawing/2014/main" id="{97C0F2B7-696D-4FAD-A489-E4BDCE8B9BE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97575" y="2957513"/>
              <a:ext cx="534988" cy="492125"/>
            </a:xfrm>
            <a:custGeom>
              <a:avLst/>
              <a:gdLst>
                <a:gd name="T0" fmla="*/ 2147483647 w 337"/>
                <a:gd name="T1" fmla="*/ 2147483647 h 310"/>
                <a:gd name="T2" fmla="*/ 0 w 337"/>
                <a:gd name="T3" fmla="*/ 2147483647 h 310"/>
                <a:gd name="T4" fmla="*/ 2147483647 w 337"/>
                <a:gd name="T5" fmla="*/ 0 h 310"/>
                <a:gd name="T6" fmla="*/ 2147483647 w 337"/>
                <a:gd name="T7" fmla="*/ 0 h 310"/>
                <a:gd name="T8" fmla="*/ 2147483647 w 337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7"/>
                <a:gd name="T16" fmla="*/ 0 h 310"/>
                <a:gd name="T17" fmla="*/ 337 w 337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7" h="310">
                  <a:moveTo>
                    <a:pt x="84" y="310"/>
                  </a:moveTo>
                  <a:lnTo>
                    <a:pt x="0" y="310"/>
                  </a:lnTo>
                  <a:lnTo>
                    <a:pt x="254" y="0"/>
                  </a:lnTo>
                  <a:lnTo>
                    <a:pt x="337" y="0"/>
                  </a:lnTo>
                  <a:lnTo>
                    <a:pt x="84" y="310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098" name="Freeform 663">
              <a:extLst>
                <a:ext uri="{FF2B5EF4-FFF2-40B4-BE49-F238E27FC236}">
                  <a16:creationId xmlns:a16="http://schemas.microsoft.com/office/drawing/2014/main" id="{74A4B512-098B-4D73-A6D3-E7BC67F74A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75363" y="2957513"/>
              <a:ext cx="534988" cy="492125"/>
            </a:xfrm>
            <a:custGeom>
              <a:avLst/>
              <a:gdLst>
                <a:gd name="T0" fmla="*/ 2147483647 w 337"/>
                <a:gd name="T1" fmla="*/ 2147483647 h 310"/>
                <a:gd name="T2" fmla="*/ 0 w 337"/>
                <a:gd name="T3" fmla="*/ 2147483647 h 310"/>
                <a:gd name="T4" fmla="*/ 2147483647 w 337"/>
                <a:gd name="T5" fmla="*/ 0 h 310"/>
                <a:gd name="T6" fmla="*/ 2147483647 w 337"/>
                <a:gd name="T7" fmla="*/ 0 h 310"/>
                <a:gd name="T8" fmla="*/ 2147483647 w 337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7"/>
                <a:gd name="T16" fmla="*/ 0 h 310"/>
                <a:gd name="T17" fmla="*/ 337 w 337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7" h="310">
                  <a:moveTo>
                    <a:pt x="83" y="310"/>
                  </a:moveTo>
                  <a:lnTo>
                    <a:pt x="0" y="310"/>
                  </a:lnTo>
                  <a:lnTo>
                    <a:pt x="254" y="0"/>
                  </a:lnTo>
                  <a:lnTo>
                    <a:pt x="337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EFF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099" name="Freeform 664">
              <a:extLst>
                <a:ext uri="{FF2B5EF4-FFF2-40B4-BE49-F238E27FC236}">
                  <a16:creationId xmlns:a16="http://schemas.microsoft.com/office/drawing/2014/main" id="{6589D088-074A-4D74-B7F2-21641345FB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53150" y="2957513"/>
              <a:ext cx="528638" cy="492125"/>
            </a:xfrm>
            <a:custGeom>
              <a:avLst/>
              <a:gdLst>
                <a:gd name="T0" fmla="*/ 2147483647 w 333"/>
                <a:gd name="T1" fmla="*/ 2147483647 h 310"/>
                <a:gd name="T2" fmla="*/ 0 w 333"/>
                <a:gd name="T3" fmla="*/ 2147483647 h 310"/>
                <a:gd name="T4" fmla="*/ 2147483647 w 333"/>
                <a:gd name="T5" fmla="*/ 0 h 310"/>
                <a:gd name="T6" fmla="*/ 2147483647 w 333"/>
                <a:gd name="T7" fmla="*/ 0 h 310"/>
                <a:gd name="T8" fmla="*/ 2147483647 w 333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310"/>
                <a:gd name="T17" fmla="*/ 333 w 33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310">
                  <a:moveTo>
                    <a:pt x="83" y="310"/>
                  </a:moveTo>
                  <a:lnTo>
                    <a:pt x="0" y="310"/>
                  </a:lnTo>
                  <a:lnTo>
                    <a:pt x="250" y="0"/>
                  </a:lnTo>
                  <a:lnTo>
                    <a:pt x="333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0" name="Freeform 665">
              <a:extLst>
                <a:ext uri="{FF2B5EF4-FFF2-40B4-BE49-F238E27FC236}">
                  <a16:creationId xmlns:a16="http://schemas.microsoft.com/office/drawing/2014/main" id="{56B5DB3A-B350-4F68-B677-C332B765C83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30938" y="2957513"/>
              <a:ext cx="528638" cy="492125"/>
            </a:xfrm>
            <a:custGeom>
              <a:avLst/>
              <a:gdLst>
                <a:gd name="T0" fmla="*/ 2147483647 w 333"/>
                <a:gd name="T1" fmla="*/ 2147483647 h 310"/>
                <a:gd name="T2" fmla="*/ 0 w 333"/>
                <a:gd name="T3" fmla="*/ 2147483647 h 310"/>
                <a:gd name="T4" fmla="*/ 2147483647 w 333"/>
                <a:gd name="T5" fmla="*/ 0 h 310"/>
                <a:gd name="T6" fmla="*/ 2147483647 w 333"/>
                <a:gd name="T7" fmla="*/ 0 h 310"/>
                <a:gd name="T8" fmla="*/ 2147483647 w 333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310"/>
                <a:gd name="T17" fmla="*/ 333 w 33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310">
                  <a:moveTo>
                    <a:pt x="83" y="310"/>
                  </a:moveTo>
                  <a:lnTo>
                    <a:pt x="0" y="310"/>
                  </a:lnTo>
                  <a:lnTo>
                    <a:pt x="249" y="0"/>
                  </a:lnTo>
                  <a:lnTo>
                    <a:pt x="333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1" name="Freeform 666">
              <a:extLst>
                <a:ext uri="{FF2B5EF4-FFF2-40B4-BE49-F238E27FC236}">
                  <a16:creationId xmlns:a16="http://schemas.microsoft.com/office/drawing/2014/main" id="{FD221CA4-745E-4B69-92F5-C34A5671592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10313" y="2957513"/>
              <a:ext cx="528638" cy="492125"/>
            </a:xfrm>
            <a:custGeom>
              <a:avLst/>
              <a:gdLst>
                <a:gd name="T0" fmla="*/ 2147483647 w 333"/>
                <a:gd name="T1" fmla="*/ 2147483647 h 310"/>
                <a:gd name="T2" fmla="*/ 0 w 333"/>
                <a:gd name="T3" fmla="*/ 2147483647 h 310"/>
                <a:gd name="T4" fmla="*/ 2147483647 w 333"/>
                <a:gd name="T5" fmla="*/ 0 h 310"/>
                <a:gd name="T6" fmla="*/ 2147483647 w 333"/>
                <a:gd name="T7" fmla="*/ 0 h 310"/>
                <a:gd name="T8" fmla="*/ 2147483647 w 333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310"/>
                <a:gd name="T17" fmla="*/ 333 w 33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310">
                  <a:moveTo>
                    <a:pt x="84" y="310"/>
                  </a:moveTo>
                  <a:lnTo>
                    <a:pt x="0" y="310"/>
                  </a:lnTo>
                  <a:lnTo>
                    <a:pt x="250" y="0"/>
                  </a:lnTo>
                  <a:lnTo>
                    <a:pt x="333" y="0"/>
                  </a:lnTo>
                  <a:lnTo>
                    <a:pt x="84" y="310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2" name="Freeform 667">
              <a:extLst>
                <a:ext uri="{FF2B5EF4-FFF2-40B4-BE49-F238E27FC236}">
                  <a16:creationId xmlns:a16="http://schemas.microsoft.com/office/drawing/2014/main" id="{80FCD01D-2473-4E9E-AD80-239000504F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88100" y="2957513"/>
              <a:ext cx="528638" cy="492125"/>
            </a:xfrm>
            <a:custGeom>
              <a:avLst/>
              <a:gdLst>
                <a:gd name="T0" fmla="*/ 2147483647 w 333"/>
                <a:gd name="T1" fmla="*/ 2147483647 h 310"/>
                <a:gd name="T2" fmla="*/ 0 w 333"/>
                <a:gd name="T3" fmla="*/ 2147483647 h 310"/>
                <a:gd name="T4" fmla="*/ 2147483647 w 333"/>
                <a:gd name="T5" fmla="*/ 0 h 310"/>
                <a:gd name="T6" fmla="*/ 2147483647 w 333"/>
                <a:gd name="T7" fmla="*/ 0 h 310"/>
                <a:gd name="T8" fmla="*/ 2147483647 w 333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310"/>
                <a:gd name="T17" fmla="*/ 333 w 33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310">
                  <a:moveTo>
                    <a:pt x="83" y="310"/>
                  </a:moveTo>
                  <a:lnTo>
                    <a:pt x="0" y="310"/>
                  </a:lnTo>
                  <a:lnTo>
                    <a:pt x="250" y="0"/>
                  </a:lnTo>
                  <a:lnTo>
                    <a:pt x="333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3" name="Freeform 689">
              <a:extLst>
                <a:ext uri="{FF2B5EF4-FFF2-40B4-BE49-F238E27FC236}">
                  <a16:creationId xmlns:a16="http://schemas.microsoft.com/office/drawing/2014/main" id="{AE79581A-B3AF-475F-BD9A-7200BDDC94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6338" y="4219576"/>
              <a:ext cx="23813" cy="17462"/>
            </a:xfrm>
            <a:custGeom>
              <a:avLst/>
              <a:gdLst>
                <a:gd name="T0" fmla="*/ 2147483647 w 15"/>
                <a:gd name="T1" fmla="*/ 2147483647 h 11"/>
                <a:gd name="T2" fmla="*/ 2147483647 w 15"/>
                <a:gd name="T3" fmla="*/ 2147483647 h 11"/>
                <a:gd name="T4" fmla="*/ 2147483647 w 15"/>
                <a:gd name="T5" fmla="*/ 2147483647 h 11"/>
                <a:gd name="T6" fmla="*/ 2147483647 w 15"/>
                <a:gd name="T7" fmla="*/ 0 h 11"/>
                <a:gd name="T8" fmla="*/ 2147483647 w 15"/>
                <a:gd name="T9" fmla="*/ 0 h 11"/>
                <a:gd name="T10" fmla="*/ 2147483647 w 15"/>
                <a:gd name="T11" fmla="*/ 2147483647 h 11"/>
                <a:gd name="T12" fmla="*/ 2147483647 w 15"/>
                <a:gd name="T13" fmla="*/ 2147483647 h 11"/>
                <a:gd name="T14" fmla="*/ 0 w 15"/>
                <a:gd name="T15" fmla="*/ 2147483647 h 11"/>
                <a:gd name="T16" fmla="*/ 0 w 15"/>
                <a:gd name="T17" fmla="*/ 2147483647 h 11"/>
                <a:gd name="T18" fmla="*/ 0 w 15"/>
                <a:gd name="T19" fmla="*/ 2147483647 h 11"/>
                <a:gd name="T20" fmla="*/ 2147483647 w 15"/>
                <a:gd name="T21" fmla="*/ 2147483647 h 11"/>
                <a:gd name="T22" fmla="*/ 2147483647 w 15"/>
                <a:gd name="T23" fmla="*/ 2147483647 h 11"/>
                <a:gd name="T24" fmla="*/ 2147483647 w 15"/>
                <a:gd name="T25" fmla="*/ 2147483647 h 11"/>
                <a:gd name="T26" fmla="*/ 2147483647 w 15"/>
                <a:gd name="T27" fmla="*/ 2147483647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1"/>
                <a:gd name="T44" fmla="*/ 15 w 15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1">
                  <a:moveTo>
                    <a:pt x="15" y="8"/>
                  </a:moveTo>
                  <a:lnTo>
                    <a:pt x="15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8"/>
                  </a:lnTo>
                  <a:lnTo>
                    <a:pt x="8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4" name="Freeform 690">
              <a:extLst>
                <a:ext uri="{FF2B5EF4-FFF2-40B4-BE49-F238E27FC236}">
                  <a16:creationId xmlns:a16="http://schemas.microsoft.com/office/drawing/2014/main" id="{8946CAD3-611A-4DD9-B9D8-2BCFEC8D02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7126" y="4224338"/>
              <a:ext cx="19050" cy="12700"/>
            </a:xfrm>
            <a:custGeom>
              <a:avLst/>
              <a:gdLst>
                <a:gd name="T0" fmla="*/ 2147483647 w 12"/>
                <a:gd name="T1" fmla="*/ 0 h 8"/>
                <a:gd name="T2" fmla="*/ 2147483647 w 12"/>
                <a:gd name="T3" fmla="*/ 0 h 8"/>
                <a:gd name="T4" fmla="*/ 2147483647 w 12"/>
                <a:gd name="T5" fmla="*/ 2147483647 h 8"/>
                <a:gd name="T6" fmla="*/ 2147483647 w 12"/>
                <a:gd name="T7" fmla="*/ 0 h 8"/>
                <a:gd name="T8" fmla="*/ 0 w 12"/>
                <a:gd name="T9" fmla="*/ 0 h 8"/>
                <a:gd name="T10" fmla="*/ 0 w 12"/>
                <a:gd name="T11" fmla="*/ 0 h 8"/>
                <a:gd name="T12" fmla="*/ 0 w 12"/>
                <a:gd name="T13" fmla="*/ 2147483647 h 8"/>
                <a:gd name="T14" fmla="*/ 0 w 12"/>
                <a:gd name="T15" fmla="*/ 2147483647 h 8"/>
                <a:gd name="T16" fmla="*/ 2147483647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0 h 8"/>
                <a:gd name="T24" fmla="*/ 2147483647 w 12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8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5" name="Freeform 691">
              <a:extLst>
                <a:ext uri="{FF2B5EF4-FFF2-40B4-BE49-F238E27FC236}">
                  <a16:creationId xmlns:a16="http://schemas.microsoft.com/office/drawing/2014/main" id="{F0BA2516-4421-457D-9368-762DDB4D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206875"/>
              <a:ext cx="30163" cy="12700"/>
            </a:xfrm>
            <a:custGeom>
              <a:avLst/>
              <a:gdLst>
                <a:gd name="T0" fmla="*/ 0 w 19"/>
                <a:gd name="T1" fmla="*/ 2147483647 h 8"/>
                <a:gd name="T2" fmla="*/ 0 w 19"/>
                <a:gd name="T3" fmla="*/ 2147483647 h 8"/>
                <a:gd name="T4" fmla="*/ 2147483647 w 19"/>
                <a:gd name="T5" fmla="*/ 2147483647 h 8"/>
                <a:gd name="T6" fmla="*/ 2147483647 w 19"/>
                <a:gd name="T7" fmla="*/ 2147483647 h 8"/>
                <a:gd name="T8" fmla="*/ 2147483647 w 19"/>
                <a:gd name="T9" fmla="*/ 2147483647 h 8"/>
                <a:gd name="T10" fmla="*/ 2147483647 w 19"/>
                <a:gd name="T11" fmla="*/ 2147483647 h 8"/>
                <a:gd name="T12" fmla="*/ 2147483647 w 19"/>
                <a:gd name="T13" fmla="*/ 0 h 8"/>
                <a:gd name="T14" fmla="*/ 2147483647 w 19"/>
                <a:gd name="T15" fmla="*/ 0 h 8"/>
                <a:gd name="T16" fmla="*/ 2147483647 w 19"/>
                <a:gd name="T17" fmla="*/ 2147483647 h 8"/>
                <a:gd name="T18" fmla="*/ 2147483647 w 19"/>
                <a:gd name="T19" fmla="*/ 2147483647 h 8"/>
                <a:gd name="T20" fmla="*/ 2147483647 w 19"/>
                <a:gd name="T21" fmla="*/ 2147483647 h 8"/>
                <a:gd name="T22" fmla="*/ 2147483647 w 19"/>
                <a:gd name="T23" fmla="*/ 2147483647 h 8"/>
                <a:gd name="T24" fmla="*/ 0 w 19"/>
                <a:gd name="T25" fmla="*/ 0 h 8"/>
                <a:gd name="T26" fmla="*/ 0 w 19"/>
                <a:gd name="T27" fmla="*/ 0 h 8"/>
                <a:gd name="T28" fmla="*/ 0 w 19"/>
                <a:gd name="T29" fmla="*/ 2147483647 h 8"/>
                <a:gd name="T30" fmla="*/ 0 w 19"/>
                <a:gd name="T31" fmla="*/ 2147483647 h 8"/>
                <a:gd name="T32" fmla="*/ 0 w 19"/>
                <a:gd name="T33" fmla="*/ 2147483647 h 8"/>
                <a:gd name="T34" fmla="*/ 0 w 19"/>
                <a:gd name="T35" fmla="*/ 2147483647 h 8"/>
                <a:gd name="T36" fmla="*/ 0 w 19"/>
                <a:gd name="T37" fmla="*/ 214748364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8"/>
                <a:gd name="T59" fmla="*/ 19 w 19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8">
                  <a:moveTo>
                    <a:pt x="0" y="8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6" name="Freeform 692">
              <a:extLst>
                <a:ext uri="{FF2B5EF4-FFF2-40B4-BE49-F238E27FC236}">
                  <a16:creationId xmlns:a16="http://schemas.microsoft.com/office/drawing/2014/main" id="{E7EDDE59-6D45-4171-8CB8-C35B2FE041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97613" y="4170363"/>
              <a:ext cx="41275" cy="25400"/>
            </a:xfrm>
            <a:custGeom>
              <a:avLst/>
              <a:gdLst>
                <a:gd name="T0" fmla="*/ 2147483647 w 26"/>
                <a:gd name="T1" fmla="*/ 2147483647 h 16"/>
                <a:gd name="T2" fmla="*/ 2147483647 w 26"/>
                <a:gd name="T3" fmla="*/ 2147483647 h 16"/>
                <a:gd name="T4" fmla="*/ 2147483647 w 26"/>
                <a:gd name="T5" fmla="*/ 2147483647 h 16"/>
                <a:gd name="T6" fmla="*/ 2147483647 w 26"/>
                <a:gd name="T7" fmla="*/ 0 h 16"/>
                <a:gd name="T8" fmla="*/ 2147483647 w 26"/>
                <a:gd name="T9" fmla="*/ 2147483647 h 16"/>
                <a:gd name="T10" fmla="*/ 2147483647 w 26"/>
                <a:gd name="T11" fmla="*/ 2147483647 h 16"/>
                <a:gd name="T12" fmla="*/ 2147483647 w 26"/>
                <a:gd name="T13" fmla="*/ 2147483647 h 16"/>
                <a:gd name="T14" fmla="*/ 2147483647 w 26"/>
                <a:gd name="T15" fmla="*/ 2147483647 h 16"/>
                <a:gd name="T16" fmla="*/ 2147483647 w 26"/>
                <a:gd name="T17" fmla="*/ 2147483647 h 16"/>
                <a:gd name="T18" fmla="*/ 2147483647 w 26"/>
                <a:gd name="T19" fmla="*/ 2147483647 h 16"/>
                <a:gd name="T20" fmla="*/ 2147483647 w 26"/>
                <a:gd name="T21" fmla="*/ 0 h 16"/>
                <a:gd name="T22" fmla="*/ 2147483647 w 26"/>
                <a:gd name="T23" fmla="*/ 0 h 16"/>
                <a:gd name="T24" fmla="*/ 2147483647 w 26"/>
                <a:gd name="T25" fmla="*/ 0 h 16"/>
                <a:gd name="T26" fmla="*/ 2147483647 w 26"/>
                <a:gd name="T27" fmla="*/ 0 h 16"/>
                <a:gd name="T28" fmla="*/ 0 w 26"/>
                <a:gd name="T29" fmla="*/ 2147483647 h 16"/>
                <a:gd name="T30" fmla="*/ 0 w 26"/>
                <a:gd name="T31" fmla="*/ 2147483647 h 16"/>
                <a:gd name="T32" fmla="*/ 2147483647 w 26"/>
                <a:gd name="T33" fmla="*/ 0 h 16"/>
                <a:gd name="T34" fmla="*/ 2147483647 w 26"/>
                <a:gd name="T35" fmla="*/ 2147483647 h 16"/>
                <a:gd name="T36" fmla="*/ 2147483647 w 26"/>
                <a:gd name="T37" fmla="*/ 2147483647 h 16"/>
                <a:gd name="T38" fmla="*/ 2147483647 w 26"/>
                <a:gd name="T39" fmla="*/ 2147483647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6"/>
                <a:gd name="T62" fmla="*/ 26 w 26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6">
                  <a:moveTo>
                    <a:pt x="11" y="8"/>
                  </a:moveTo>
                  <a:lnTo>
                    <a:pt x="11" y="8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18" y="16"/>
                  </a:lnTo>
                  <a:lnTo>
                    <a:pt x="22" y="12"/>
                  </a:lnTo>
                  <a:lnTo>
                    <a:pt x="2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7" name="Freeform 693">
              <a:extLst>
                <a:ext uri="{FF2B5EF4-FFF2-40B4-BE49-F238E27FC236}">
                  <a16:creationId xmlns:a16="http://schemas.microsoft.com/office/drawing/2014/main" id="{8A51E7C0-CF56-433B-BEEE-8C0727D56E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3638" y="4189413"/>
              <a:ext cx="41275" cy="11112"/>
            </a:xfrm>
            <a:custGeom>
              <a:avLst/>
              <a:gdLst>
                <a:gd name="T0" fmla="*/ 2147483647 w 26"/>
                <a:gd name="T1" fmla="*/ 2147483647 h 7"/>
                <a:gd name="T2" fmla="*/ 2147483647 w 26"/>
                <a:gd name="T3" fmla="*/ 2147483647 h 7"/>
                <a:gd name="T4" fmla="*/ 2147483647 w 26"/>
                <a:gd name="T5" fmla="*/ 0 h 7"/>
                <a:gd name="T6" fmla="*/ 2147483647 w 26"/>
                <a:gd name="T7" fmla="*/ 2147483647 h 7"/>
                <a:gd name="T8" fmla="*/ 0 w 26"/>
                <a:gd name="T9" fmla="*/ 2147483647 h 7"/>
                <a:gd name="T10" fmla="*/ 0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2147483647 h 7"/>
                <a:gd name="T16" fmla="*/ 2147483647 w 26"/>
                <a:gd name="T17" fmla="*/ 2147483647 h 7"/>
                <a:gd name="T18" fmla="*/ 2147483647 w 26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26" y="3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7" y="3"/>
                  </a:lnTo>
                  <a:lnTo>
                    <a:pt x="0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8" name="Freeform 694">
              <a:extLst>
                <a:ext uri="{FF2B5EF4-FFF2-40B4-BE49-F238E27FC236}">
                  <a16:creationId xmlns:a16="http://schemas.microsoft.com/office/drawing/2014/main" id="{A32B1BD9-0873-4C7E-931F-04C76772118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189413"/>
              <a:ext cx="30163" cy="11112"/>
            </a:xfrm>
            <a:custGeom>
              <a:avLst/>
              <a:gdLst>
                <a:gd name="T0" fmla="*/ 0 w 19"/>
                <a:gd name="T1" fmla="*/ 2147483647 h 7"/>
                <a:gd name="T2" fmla="*/ 0 w 19"/>
                <a:gd name="T3" fmla="*/ 2147483647 h 7"/>
                <a:gd name="T4" fmla="*/ 2147483647 w 19"/>
                <a:gd name="T5" fmla="*/ 2147483647 h 7"/>
                <a:gd name="T6" fmla="*/ 2147483647 w 19"/>
                <a:gd name="T7" fmla="*/ 2147483647 h 7"/>
                <a:gd name="T8" fmla="*/ 2147483647 w 19"/>
                <a:gd name="T9" fmla="*/ 2147483647 h 7"/>
                <a:gd name="T10" fmla="*/ 2147483647 w 19"/>
                <a:gd name="T11" fmla="*/ 2147483647 h 7"/>
                <a:gd name="T12" fmla="*/ 2147483647 w 19"/>
                <a:gd name="T13" fmla="*/ 0 h 7"/>
                <a:gd name="T14" fmla="*/ 2147483647 w 19"/>
                <a:gd name="T15" fmla="*/ 0 h 7"/>
                <a:gd name="T16" fmla="*/ 0 w 19"/>
                <a:gd name="T17" fmla="*/ 0 h 7"/>
                <a:gd name="T18" fmla="*/ 0 w 19"/>
                <a:gd name="T19" fmla="*/ 0 h 7"/>
                <a:gd name="T20" fmla="*/ 0 w 19"/>
                <a:gd name="T21" fmla="*/ 2147483647 h 7"/>
                <a:gd name="T22" fmla="*/ 0 w 19"/>
                <a:gd name="T23" fmla="*/ 2147483647 h 7"/>
                <a:gd name="T24" fmla="*/ 0 w 19"/>
                <a:gd name="T25" fmla="*/ 2147483647 h 7"/>
                <a:gd name="T26" fmla="*/ 0 w 19"/>
                <a:gd name="T27" fmla="*/ 2147483647 h 7"/>
                <a:gd name="T28" fmla="*/ 0 w 19"/>
                <a:gd name="T29" fmla="*/ 2147483647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7"/>
                <a:gd name="T47" fmla="*/ 19 w 19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7">
                  <a:moveTo>
                    <a:pt x="0" y="7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9" name="Freeform 695">
              <a:extLst>
                <a:ext uri="{FF2B5EF4-FFF2-40B4-BE49-F238E27FC236}">
                  <a16:creationId xmlns:a16="http://schemas.microsoft.com/office/drawing/2014/main" id="{C3B8029A-86F2-4328-8777-5CBC2490F06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6338" y="4170363"/>
              <a:ext cx="28575" cy="12700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0 h 8"/>
                <a:gd name="T16" fmla="*/ 2147483647 w 18"/>
                <a:gd name="T17" fmla="*/ 0 h 8"/>
                <a:gd name="T18" fmla="*/ 2147483647 w 18"/>
                <a:gd name="T19" fmla="*/ 0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0 w 18"/>
                <a:gd name="T25" fmla="*/ 2147483647 h 8"/>
                <a:gd name="T26" fmla="*/ 2147483647 w 18"/>
                <a:gd name="T27" fmla="*/ 2147483647 h 8"/>
                <a:gd name="T28" fmla="*/ 2147483647 w 18"/>
                <a:gd name="T29" fmla="*/ 2147483647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8"/>
                <a:gd name="T47" fmla="*/ 18 w 1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8">
                  <a:moveTo>
                    <a:pt x="3" y="8"/>
                  </a:moveTo>
                  <a:lnTo>
                    <a:pt x="3" y="8"/>
                  </a:lnTo>
                  <a:lnTo>
                    <a:pt x="11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0" name="Freeform 696">
              <a:extLst>
                <a:ext uri="{FF2B5EF4-FFF2-40B4-BE49-F238E27FC236}">
                  <a16:creationId xmlns:a16="http://schemas.microsoft.com/office/drawing/2014/main" id="{05159B95-DE2F-4B7B-ACE6-4FC6C1D774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170363"/>
              <a:ext cx="42863" cy="12700"/>
            </a:xfrm>
            <a:custGeom>
              <a:avLst/>
              <a:gdLst>
                <a:gd name="T0" fmla="*/ 2147483647 w 27"/>
                <a:gd name="T1" fmla="*/ 2147483647 h 8"/>
                <a:gd name="T2" fmla="*/ 2147483647 w 27"/>
                <a:gd name="T3" fmla="*/ 2147483647 h 8"/>
                <a:gd name="T4" fmla="*/ 2147483647 w 27"/>
                <a:gd name="T5" fmla="*/ 0 h 8"/>
                <a:gd name="T6" fmla="*/ 2147483647 w 27"/>
                <a:gd name="T7" fmla="*/ 0 h 8"/>
                <a:gd name="T8" fmla="*/ 0 w 27"/>
                <a:gd name="T9" fmla="*/ 0 h 8"/>
                <a:gd name="T10" fmla="*/ 0 w 27"/>
                <a:gd name="T11" fmla="*/ 0 h 8"/>
                <a:gd name="T12" fmla="*/ 2147483647 w 27"/>
                <a:gd name="T13" fmla="*/ 2147483647 h 8"/>
                <a:gd name="T14" fmla="*/ 2147483647 w 27"/>
                <a:gd name="T15" fmla="*/ 2147483647 h 8"/>
                <a:gd name="T16" fmla="*/ 2147483647 w 27"/>
                <a:gd name="T17" fmla="*/ 2147483647 h 8"/>
                <a:gd name="T18" fmla="*/ 2147483647 w 27"/>
                <a:gd name="T19" fmla="*/ 2147483647 h 8"/>
                <a:gd name="T20" fmla="*/ 2147483647 w 27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8"/>
                <a:gd name="T35" fmla="*/ 27 w 2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8">
                  <a:moveTo>
                    <a:pt x="27" y="4"/>
                  </a:moveTo>
                  <a:lnTo>
                    <a:pt x="27" y="4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4"/>
                  </a:lnTo>
                  <a:lnTo>
                    <a:pt x="19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1" name="Freeform 697">
              <a:extLst>
                <a:ext uri="{FF2B5EF4-FFF2-40B4-BE49-F238E27FC236}">
                  <a16:creationId xmlns:a16="http://schemas.microsoft.com/office/drawing/2014/main" id="{7EF490D8-BDC3-4A09-9E5F-6F5FF920CD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61100" y="4152900"/>
              <a:ext cx="30163" cy="12700"/>
            </a:xfrm>
            <a:custGeom>
              <a:avLst/>
              <a:gdLst>
                <a:gd name="T0" fmla="*/ 2147483647 w 19"/>
                <a:gd name="T1" fmla="*/ 0 h 8"/>
                <a:gd name="T2" fmla="*/ 2147483647 w 19"/>
                <a:gd name="T3" fmla="*/ 0 h 8"/>
                <a:gd name="T4" fmla="*/ 2147483647 w 19"/>
                <a:gd name="T5" fmla="*/ 0 h 8"/>
                <a:gd name="T6" fmla="*/ 2147483647 w 19"/>
                <a:gd name="T7" fmla="*/ 0 h 8"/>
                <a:gd name="T8" fmla="*/ 0 w 19"/>
                <a:gd name="T9" fmla="*/ 0 h 8"/>
                <a:gd name="T10" fmla="*/ 0 w 19"/>
                <a:gd name="T11" fmla="*/ 0 h 8"/>
                <a:gd name="T12" fmla="*/ 0 w 19"/>
                <a:gd name="T13" fmla="*/ 2147483647 h 8"/>
                <a:gd name="T14" fmla="*/ 2147483647 w 19"/>
                <a:gd name="T15" fmla="*/ 2147483647 h 8"/>
                <a:gd name="T16" fmla="*/ 2147483647 w 19"/>
                <a:gd name="T17" fmla="*/ 2147483647 h 8"/>
                <a:gd name="T18" fmla="*/ 2147483647 w 19"/>
                <a:gd name="T19" fmla="*/ 0 h 8"/>
                <a:gd name="T20" fmla="*/ 2147483647 w 1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8"/>
                <a:gd name="T35" fmla="*/ 19 w 19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8">
                  <a:moveTo>
                    <a:pt x="19" y="0"/>
                  </a:moveTo>
                  <a:lnTo>
                    <a:pt x="19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8"/>
                  </a:lnTo>
                  <a:lnTo>
                    <a:pt x="15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2" name="Freeform 698">
              <a:extLst>
                <a:ext uri="{FF2B5EF4-FFF2-40B4-BE49-F238E27FC236}">
                  <a16:creationId xmlns:a16="http://schemas.microsoft.com/office/drawing/2014/main" id="{0617F747-6FC5-4DDA-ADF8-01521A8D461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152901"/>
              <a:ext cx="42863" cy="17462"/>
            </a:xfrm>
            <a:custGeom>
              <a:avLst/>
              <a:gdLst>
                <a:gd name="T0" fmla="*/ 2147483647 w 27"/>
                <a:gd name="T1" fmla="*/ 2147483647 h 11"/>
                <a:gd name="T2" fmla="*/ 2147483647 w 27"/>
                <a:gd name="T3" fmla="*/ 2147483647 h 11"/>
                <a:gd name="T4" fmla="*/ 2147483647 w 27"/>
                <a:gd name="T5" fmla="*/ 2147483647 h 11"/>
                <a:gd name="T6" fmla="*/ 2147483647 w 27"/>
                <a:gd name="T7" fmla="*/ 2147483647 h 11"/>
                <a:gd name="T8" fmla="*/ 2147483647 w 27"/>
                <a:gd name="T9" fmla="*/ 2147483647 h 11"/>
                <a:gd name="T10" fmla="*/ 2147483647 w 27"/>
                <a:gd name="T11" fmla="*/ 2147483647 h 11"/>
                <a:gd name="T12" fmla="*/ 2147483647 w 27"/>
                <a:gd name="T13" fmla="*/ 2147483647 h 11"/>
                <a:gd name="T14" fmla="*/ 2147483647 w 27"/>
                <a:gd name="T15" fmla="*/ 0 h 11"/>
                <a:gd name="T16" fmla="*/ 0 w 27"/>
                <a:gd name="T17" fmla="*/ 2147483647 h 11"/>
                <a:gd name="T18" fmla="*/ 0 w 27"/>
                <a:gd name="T19" fmla="*/ 2147483647 h 11"/>
                <a:gd name="T20" fmla="*/ 0 w 27"/>
                <a:gd name="T21" fmla="*/ 2147483647 h 11"/>
                <a:gd name="T22" fmla="*/ 0 w 27"/>
                <a:gd name="T23" fmla="*/ 2147483647 h 11"/>
                <a:gd name="T24" fmla="*/ 2147483647 w 27"/>
                <a:gd name="T25" fmla="*/ 2147483647 h 11"/>
                <a:gd name="T26" fmla="*/ 2147483647 w 27"/>
                <a:gd name="T27" fmla="*/ 2147483647 h 11"/>
                <a:gd name="T28" fmla="*/ 2147483647 w 27"/>
                <a:gd name="T29" fmla="*/ 2147483647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11"/>
                <a:gd name="T47" fmla="*/ 27 w 27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11">
                  <a:moveTo>
                    <a:pt x="4" y="11"/>
                  </a:moveTo>
                  <a:lnTo>
                    <a:pt x="4" y="11"/>
                  </a:lnTo>
                  <a:lnTo>
                    <a:pt x="8" y="7"/>
                  </a:lnTo>
                  <a:lnTo>
                    <a:pt x="15" y="7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3" name="Freeform 699">
              <a:extLst>
                <a:ext uri="{FF2B5EF4-FFF2-40B4-BE49-F238E27FC236}">
                  <a16:creationId xmlns:a16="http://schemas.microsoft.com/office/drawing/2014/main" id="{275DB181-A660-47AF-A4DD-601B53221D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3638" y="4140200"/>
              <a:ext cx="41275" cy="12700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0 h 8"/>
                <a:gd name="T4" fmla="*/ 2147483647 w 26"/>
                <a:gd name="T5" fmla="*/ 2147483647 h 8"/>
                <a:gd name="T6" fmla="*/ 2147483647 w 26"/>
                <a:gd name="T7" fmla="*/ 2147483647 h 8"/>
                <a:gd name="T8" fmla="*/ 2147483647 w 26"/>
                <a:gd name="T9" fmla="*/ 2147483647 h 8"/>
                <a:gd name="T10" fmla="*/ 2147483647 w 26"/>
                <a:gd name="T11" fmla="*/ 2147483647 h 8"/>
                <a:gd name="T12" fmla="*/ 2147483647 w 26"/>
                <a:gd name="T13" fmla="*/ 2147483647 h 8"/>
                <a:gd name="T14" fmla="*/ 2147483647 w 26"/>
                <a:gd name="T15" fmla="*/ 2147483647 h 8"/>
                <a:gd name="T16" fmla="*/ 2147483647 w 26"/>
                <a:gd name="T17" fmla="*/ 0 h 8"/>
                <a:gd name="T18" fmla="*/ 2147483647 w 26"/>
                <a:gd name="T19" fmla="*/ 0 h 8"/>
                <a:gd name="T20" fmla="*/ 2147483647 w 26"/>
                <a:gd name="T21" fmla="*/ 2147483647 h 8"/>
                <a:gd name="T22" fmla="*/ 0 w 26"/>
                <a:gd name="T23" fmla="*/ 0 h 8"/>
                <a:gd name="T24" fmla="*/ 0 w 26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8"/>
                <a:gd name="T41" fmla="*/ 26 w 26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8">
                  <a:moveTo>
                    <a:pt x="0" y="0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7" y="8"/>
                  </a:lnTo>
                  <a:lnTo>
                    <a:pt x="18" y="8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4" name="Freeform 700">
              <a:extLst>
                <a:ext uri="{FF2B5EF4-FFF2-40B4-BE49-F238E27FC236}">
                  <a16:creationId xmlns:a16="http://schemas.microsoft.com/office/drawing/2014/main" id="{1C4D66E7-4781-4EE8-962F-BA32B243C5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129088"/>
              <a:ext cx="36513" cy="6350"/>
            </a:xfrm>
            <a:custGeom>
              <a:avLst/>
              <a:gdLst>
                <a:gd name="T0" fmla="*/ 2147483647 w 23"/>
                <a:gd name="T1" fmla="*/ 0 h 4"/>
                <a:gd name="T2" fmla="*/ 2147483647 w 23"/>
                <a:gd name="T3" fmla="*/ 0 h 4"/>
                <a:gd name="T4" fmla="*/ 2147483647 w 23"/>
                <a:gd name="T5" fmla="*/ 0 h 4"/>
                <a:gd name="T6" fmla="*/ 2147483647 w 23"/>
                <a:gd name="T7" fmla="*/ 0 h 4"/>
                <a:gd name="T8" fmla="*/ 0 w 23"/>
                <a:gd name="T9" fmla="*/ 0 h 4"/>
                <a:gd name="T10" fmla="*/ 0 w 23"/>
                <a:gd name="T11" fmla="*/ 2147483647 h 4"/>
                <a:gd name="T12" fmla="*/ 0 w 23"/>
                <a:gd name="T13" fmla="*/ 2147483647 h 4"/>
                <a:gd name="T14" fmla="*/ 0 w 23"/>
                <a:gd name="T15" fmla="*/ 2147483647 h 4"/>
                <a:gd name="T16" fmla="*/ 2147483647 w 23"/>
                <a:gd name="T17" fmla="*/ 2147483647 h 4"/>
                <a:gd name="T18" fmla="*/ 2147483647 w 23"/>
                <a:gd name="T19" fmla="*/ 2147483647 h 4"/>
                <a:gd name="T20" fmla="*/ 2147483647 w 23"/>
                <a:gd name="T21" fmla="*/ 2147483647 h 4"/>
                <a:gd name="T22" fmla="*/ 2147483647 w 23"/>
                <a:gd name="T23" fmla="*/ 2147483647 h 4"/>
                <a:gd name="T24" fmla="*/ 2147483647 w 23"/>
                <a:gd name="T25" fmla="*/ 0 h 4"/>
                <a:gd name="T26" fmla="*/ 2147483647 w 23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4"/>
                <a:gd name="T44" fmla="*/ 23 w 23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4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5" name="Freeform 701">
              <a:extLst>
                <a:ext uri="{FF2B5EF4-FFF2-40B4-BE49-F238E27FC236}">
                  <a16:creationId xmlns:a16="http://schemas.microsoft.com/office/drawing/2014/main" id="{68C54274-3A8E-4F1D-87B6-4663D31CF9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3638" y="4122738"/>
              <a:ext cx="36513" cy="12700"/>
            </a:xfrm>
            <a:custGeom>
              <a:avLst/>
              <a:gdLst>
                <a:gd name="T0" fmla="*/ 0 w 23"/>
                <a:gd name="T1" fmla="*/ 0 h 8"/>
                <a:gd name="T2" fmla="*/ 0 w 23"/>
                <a:gd name="T3" fmla="*/ 0 h 8"/>
                <a:gd name="T4" fmla="*/ 0 w 23"/>
                <a:gd name="T5" fmla="*/ 2147483647 h 8"/>
                <a:gd name="T6" fmla="*/ 0 w 23"/>
                <a:gd name="T7" fmla="*/ 2147483647 h 8"/>
                <a:gd name="T8" fmla="*/ 2147483647 w 23"/>
                <a:gd name="T9" fmla="*/ 2147483647 h 8"/>
                <a:gd name="T10" fmla="*/ 2147483647 w 23"/>
                <a:gd name="T11" fmla="*/ 2147483647 h 8"/>
                <a:gd name="T12" fmla="*/ 2147483647 w 23"/>
                <a:gd name="T13" fmla="*/ 2147483647 h 8"/>
                <a:gd name="T14" fmla="*/ 2147483647 w 23"/>
                <a:gd name="T15" fmla="*/ 0 h 8"/>
                <a:gd name="T16" fmla="*/ 2147483647 w 23"/>
                <a:gd name="T17" fmla="*/ 0 h 8"/>
                <a:gd name="T18" fmla="*/ 0 w 23"/>
                <a:gd name="T19" fmla="*/ 0 h 8"/>
                <a:gd name="T20" fmla="*/ 0 w 23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8"/>
                <a:gd name="T35" fmla="*/ 23 w 23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5" y="4"/>
                  </a:lnTo>
                  <a:lnTo>
                    <a:pt x="23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6" name="Freeform 702">
              <a:extLst>
                <a:ext uri="{FF2B5EF4-FFF2-40B4-BE49-F238E27FC236}">
                  <a16:creationId xmlns:a16="http://schemas.microsoft.com/office/drawing/2014/main" id="{EC0755C2-3443-4D49-98F8-F019C775E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89663" y="4111626"/>
              <a:ext cx="41275" cy="11112"/>
            </a:xfrm>
            <a:custGeom>
              <a:avLst/>
              <a:gdLst>
                <a:gd name="T0" fmla="*/ 0 w 26"/>
                <a:gd name="T1" fmla="*/ 2147483647 h 7"/>
                <a:gd name="T2" fmla="*/ 0 w 26"/>
                <a:gd name="T3" fmla="*/ 2147483647 h 7"/>
                <a:gd name="T4" fmla="*/ 2147483647 w 26"/>
                <a:gd name="T5" fmla="*/ 2147483647 h 7"/>
                <a:gd name="T6" fmla="*/ 2147483647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2147483647 h 7"/>
                <a:gd name="T20" fmla="*/ 0 w 26"/>
                <a:gd name="T21" fmla="*/ 2147483647 h 7"/>
                <a:gd name="T22" fmla="*/ 0 w 26"/>
                <a:gd name="T23" fmla="*/ 2147483647 h 7"/>
                <a:gd name="T24" fmla="*/ 0 w 26"/>
                <a:gd name="T25" fmla="*/ 2147483647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7"/>
                <a:gd name="T41" fmla="*/ 26 w 26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7">
                  <a:moveTo>
                    <a:pt x="0" y="7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26" y="4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7" name="Freeform 703">
              <a:extLst>
                <a:ext uri="{FF2B5EF4-FFF2-40B4-BE49-F238E27FC236}">
                  <a16:creationId xmlns:a16="http://schemas.microsoft.com/office/drawing/2014/main" id="{889C3468-0D1B-4368-8729-104BC6510B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6338" y="4111626"/>
              <a:ext cx="28575" cy="11112"/>
            </a:xfrm>
            <a:custGeom>
              <a:avLst/>
              <a:gdLst>
                <a:gd name="T0" fmla="*/ 2147483647 w 18"/>
                <a:gd name="T1" fmla="*/ 2147483647 h 7"/>
                <a:gd name="T2" fmla="*/ 2147483647 w 18"/>
                <a:gd name="T3" fmla="*/ 2147483647 h 7"/>
                <a:gd name="T4" fmla="*/ 2147483647 w 18"/>
                <a:gd name="T5" fmla="*/ 2147483647 h 7"/>
                <a:gd name="T6" fmla="*/ 2147483647 w 18"/>
                <a:gd name="T7" fmla="*/ 2147483647 h 7"/>
                <a:gd name="T8" fmla="*/ 2147483647 w 18"/>
                <a:gd name="T9" fmla="*/ 0 h 7"/>
                <a:gd name="T10" fmla="*/ 2147483647 w 18"/>
                <a:gd name="T11" fmla="*/ 2147483647 h 7"/>
                <a:gd name="T12" fmla="*/ 0 w 18"/>
                <a:gd name="T13" fmla="*/ 2147483647 h 7"/>
                <a:gd name="T14" fmla="*/ 0 w 18"/>
                <a:gd name="T15" fmla="*/ 2147483647 h 7"/>
                <a:gd name="T16" fmla="*/ 0 w 18"/>
                <a:gd name="T17" fmla="*/ 2147483647 h 7"/>
                <a:gd name="T18" fmla="*/ 2147483647 w 18"/>
                <a:gd name="T19" fmla="*/ 2147483647 h 7"/>
                <a:gd name="T20" fmla="*/ 2147483647 w 18"/>
                <a:gd name="T21" fmla="*/ 2147483647 h 7"/>
                <a:gd name="T22" fmla="*/ 2147483647 w 18"/>
                <a:gd name="T23" fmla="*/ 2147483647 h 7"/>
                <a:gd name="T24" fmla="*/ 2147483647 w 18"/>
                <a:gd name="T25" fmla="*/ 2147483647 h 7"/>
                <a:gd name="T26" fmla="*/ 2147483647 w 18"/>
                <a:gd name="T27" fmla="*/ 2147483647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7"/>
                <a:gd name="T44" fmla="*/ 18 w 18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7">
                  <a:moveTo>
                    <a:pt x="18" y="7"/>
                  </a:moveTo>
                  <a:lnTo>
                    <a:pt x="18" y="7"/>
                  </a:lnTo>
                  <a:lnTo>
                    <a:pt x="18" y="4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8" name="Freeform 704">
              <a:extLst>
                <a:ext uri="{FF2B5EF4-FFF2-40B4-BE49-F238E27FC236}">
                  <a16:creationId xmlns:a16="http://schemas.microsoft.com/office/drawing/2014/main" id="{A59F65F3-FE73-452C-B7A5-56CCC64A811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3638" y="4092575"/>
              <a:ext cx="60325" cy="12700"/>
            </a:xfrm>
            <a:custGeom>
              <a:avLst/>
              <a:gdLst>
                <a:gd name="T0" fmla="*/ 0 w 38"/>
                <a:gd name="T1" fmla="*/ 2147483647 h 8"/>
                <a:gd name="T2" fmla="*/ 0 w 38"/>
                <a:gd name="T3" fmla="*/ 2147483647 h 8"/>
                <a:gd name="T4" fmla="*/ 2147483647 w 38"/>
                <a:gd name="T5" fmla="*/ 2147483647 h 8"/>
                <a:gd name="T6" fmla="*/ 2147483647 w 38"/>
                <a:gd name="T7" fmla="*/ 2147483647 h 8"/>
                <a:gd name="T8" fmla="*/ 2147483647 w 38"/>
                <a:gd name="T9" fmla="*/ 0 h 8"/>
                <a:gd name="T10" fmla="*/ 2147483647 w 38"/>
                <a:gd name="T11" fmla="*/ 0 h 8"/>
                <a:gd name="T12" fmla="*/ 2147483647 w 38"/>
                <a:gd name="T13" fmla="*/ 0 h 8"/>
                <a:gd name="T14" fmla="*/ 2147483647 w 38"/>
                <a:gd name="T15" fmla="*/ 2147483647 h 8"/>
                <a:gd name="T16" fmla="*/ 0 w 38"/>
                <a:gd name="T17" fmla="*/ 2147483647 h 8"/>
                <a:gd name="T18" fmla="*/ 0 w 38"/>
                <a:gd name="T19" fmla="*/ 2147483647 h 8"/>
                <a:gd name="T20" fmla="*/ 0 w 38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8"/>
                <a:gd name="T35" fmla="*/ 38 w 3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8">
                  <a:moveTo>
                    <a:pt x="0" y="8"/>
                  </a:moveTo>
                  <a:lnTo>
                    <a:pt x="0" y="8"/>
                  </a:lnTo>
                  <a:lnTo>
                    <a:pt x="19" y="8"/>
                  </a:lnTo>
                  <a:lnTo>
                    <a:pt x="30" y="8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9" name="Freeform 705">
              <a:extLst>
                <a:ext uri="{FF2B5EF4-FFF2-40B4-BE49-F238E27FC236}">
                  <a16:creationId xmlns:a16="http://schemas.microsoft.com/office/drawing/2014/main" id="{892E1B0E-BF98-46E5-9D46-A301631DFE2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092575"/>
              <a:ext cx="42863" cy="12700"/>
            </a:xfrm>
            <a:custGeom>
              <a:avLst/>
              <a:gdLst>
                <a:gd name="T0" fmla="*/ 2147483647 w 27"/>
                <a:gd name="T1" fmla="*/ 0 h 8"/>
                <a:gd name="T2" fmla="*/ 2147483647 w 27"/>
                <a:gd name="T3" fmla="*/ 0 h 8"/>
                <a:gd name="T4" fmla="*/ 2147483647 w 27"/>
                <a:gd name="T5" fmla="*/ 0 h 8"/>
                <a:gd name="T6" fmla="*/ 2147483647 w 27"/>
                <a:gd name="T7" fmla="*/ 0 h 8"/>
                <a:gd name="T8" fmla="*/ 2147483647 w 27"/>
                <a:gd name="T9" fmla="*/ 0 h 8"/>
                <a:gd name="T10" fmla="*/ 0 w 27"/>
                <a:gd name="T11" fmla="*/ 0 h 8"/>
                <a:gd name="T12" fmla="*/ 0 w 27"/>
                <a:gd name="T13" fmla="*/ 0 h 8"/>
                <a:gd name="T14" fmla="*/ 0 w 27"/>
                <a:gd name="T15" fmla="*/ 2147483647 h 8"/>
                <a:gd name="T16" fmla="*/ 2147483647 w 27"/>
                <a:gd name="T17" fmla="*/ 2147483647 h 8"/>
                <a:gd name="T18" fmla="*/ 2147483647 w 27"/>
                <a:gd name="T19" fmla="*/ 2147483647 h 8"/>
                <a:gd name="T20" fmla="*/ 2147483647 w 27"/>
                <a:gd name="T21" fmla="*/ 2147483647 h 8"/>
                <a:gd name="T22" fmla="*/ 2147483647 w 27"/>
                <a:gd name="T23" fmla="*/ 0 h 8"/>
                <a:gd name="T24" fmla="*/ 2147483647 w 27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8"/>
                <a:gd name="T41" fmla="*/ 27 w 27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8">
                  <a:moveTo>
                    <a:pt x="27" y="0"/>
                  </a:moveTo>
                  <a:lnTo>
                    <a:pt x="27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5" y="8"/>
                  </a:lnTo>
                  <a:lnTo>
                    <a:pt x="23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0" name="Freeform 706">
              <a:extLst>
                <a:ext uri="{FF2B5EF4-FFF2-40B4-BE49-F238E27FC236}">
                  <a16:creationId xmlns:a16="http://schemas.microsoft.com/office/drawing/2014/main" id="{3AD66AFB-C5DE-478A-950A-7AC96E348E4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3638" y="4075113"/>
              <a:ext cx="60325" cy="11112"/>
            </a:xfrm>
            <a:custGeom>
              <a:avLst/>
              <a:gdLst>
                <a:gd name="T0" fmla="*/ 0 w 38"/>
                <a:gd name="T1" fmla="*/ 2147483647 h 7"/>
                <a:gd name="T2" fmla="*/ 0 w 38"/>
                <a:gd name="T3" fmla="*/ 2147483647 h 7"/>
                <a:gd name="T4" fmla="*/ 2147483647 w 38"/>
                <a:gd name="T5" fmla="*/ 2147483647 h 7"/>
                <a:gd name="T6" fmla="*/ 2147483647 w 38"/>
                <a:gd name="T7" fmla="*/ 2147483647 h 7"/>
                <a:gd name="T8" fmla="*/ 2147483647 w 38"/>
                <a:gd name="T9" fmla="*/ 2147483647 h 7"/>
                <a:gd name="T10" fmla="*/ 2147483647 w 38"/>
                <a:gd name="T11" fmla="*/ 0 h 7"/>
                <a:gd name="T12" fmla="*/ 2147483647 w 38"/>
                <a:gd name="T13" fmla="*/ 0 h 7"/>
                <a:gd name="T14" fmla="*/ 2147483647 w 38"/>
                <a:gd name="T15" fmla="*/ 0 h 7"/>
                <a:gd name="T16" fmla="*/ 2147483647 w 38"/>
                <a:gd name="T17" fmla="*/ 0 h 7"/>
                <a:gd name="T18" fmla="*/ 0 w 38"/>
                <a:gd name="T19" fmla="*/ 2147483647 h 7"/>
                <a:gd name="T20" fmla="*/ 0 w 38"/>
                <a:gd name="T21" fmla="*/ 214748364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7"/>
                <a:gd name="T35" fmla="*/ 38 w 3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7">
                  <a:moveTo>
                    <a:pt x="0" y="7"/>
                  </a:moveTo>
                  <a:lnTo>
                    <a:pt x="0" y="7"/>
                  </a:lnTo>
                  <a:lnTo>
                    <a:pt x="12" y="3"/>
                  </a:lnTo>
                  <a:lnTo>
                    <a:pt x="23" y="7"/>
                  </a:lnTo>
                  <a:lnTo>
                    <a:pt x="30" y="3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1" name="Freeform 707">
              <a:extLst>
                <a:ext uri="{FF2B5EF4-FFF2-40B4-BE49-F238E27FC236}">
                  <a16:creationId xmlns:a16="http://schemas.microsoft.com/office/drawing/2014/main" id="{E06A5BDD-DC66-42C9-8A28-BCD09B4C1E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075113"/>
              <a:ext cx="30163" cy="11112"/>
            </a:xfrm>
            <a:custGeom>
              <a:avLst/>
              <a:gdLst>
                <a:gd name="T0" fmla="*/ 0 w 19"/>
                <a:gd name="T1" fmla="*/ 0 h 7"/>
                <a:gd name="T2" fmla="*/ 0 w 19"/>
                <a:gd name="T3" fmla="*/ 0 h 7"/>
                <a:gd name="T4" fmla="*/ 0 w 19"/>
                <a:gd name="T5" fmla="*/ 2147483647 h 7"/>
                <a:gd name="T6" fmla="*/ 0 w 19"/>
                <a:gd name="T7" fmla="*/ 2147483647 h 7"/>
                <a:gd name="T8" fmla="*/ 0 w 19"/>
                <a:gd name="T9" fmla="*/ 2147483647 h 7"/>
                <a:gd name="T10" fmla="*/ 0 w 19"/>
                <a:gd name="T11" fmla="*/ 2147483647 h 7"/>
                <a:gd name="T12" fmla="*/ 0 w 19"/>
                <a:gd name="T13" fmla="*/ 2147483647 h 7"/>
                <a:gd name="T14" fmla="*/ 2147483647 w 19"/>
                <a:gd name="T15" fmla="*/ 2147483647 h 7"/>
                <a:gd name="T16" fmla="*/ 2147483647 w 19"/>
                <a:gd name="T17" fmla="*/ 2147483647 h 7"/>
                <a:gd name="T18" fmla="*/ 2147483647 w 19"/>
                <a:gd name="T19" fmla="*/ 2147483647 h 7"/>
                <a:gd name="T20" fmla="*/ 2147483647 w 19"/>
                <a:gd name="T21" fmla="*/ 0 h 7"/>
                <a:gd name="T22" fmla="*/ 2147483647 w 19"/>
                <a:gd name="T23" fmla="*/ 0 h 7"/>
                <a:gd name="T24" fmla="*/ 2147483647 w 19"/>
                <a:gd name="T25" fmla="*/ 2147483647 h 7"/>
                <a:gd name="T26" fmla="*/ 2147483647 w 19"/>
                <a:gd name="T27" fmla="*/ 2147483647 h 7"/>
                <a:gd name="T28" fmla="*/ 2147483647 w 19"/>
                <a:gd name="T29" fmla="*/ 2147483647 h 7"/>
                <a:gd name="T30" fmla="*/ 2147483647 w 19"/>
                <a:gd name="T31" fmla="*/ 0 h 7"/>
                <a:gd name="T32" fmla="*/ 2147483647 w 19"/>
                <a:gd name="T33" fmla="*/ 0 h 7"/>
                <a:gd name="T34" fmla="*/ 2147483647 w 19"/>
                <a:gd name="T35" fmla="*/ 0 h 7"/>
                <a:gd name="T36" fmla="*/ 2147483647 w 19"/>
                <a:gd name="T37" fmla="*/ 0 h 7"/>
                <a:gd name="T38" fmla="*/ 0 w 19"/>
                <a:gd name="T39" fmla="*/ 0 h 7"/>
                <a:gd name="T40" fmla="*/ 0 w 19"/>
                <a:gd name="T41" fmla="*/ 0 h 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7"/>
                <a:gd name="T65" fmla="*/ 19 w 19"/>
                <a:gd name="T66" fmla="*/ 7 h 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7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2" name="Freeform 708">
              <a:extLst>
                <a:ext uri="{FF2B5EF4-FFF2-40B4-BE49-F238E27FC236}">
                  <a16:creationId xmlns:a16="http://schemas.microsoft.com/office/drawing/2014/main" id="{30FC5525-C10A-421B-A033-CB98F443A0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3638" y="4044951"/>
              <a:ext cx="53975" cy="11112"/>
            </a:xfrm>
            <a:custGeom>
              <a:avLst/>
              <a:gdLst>
                <a:gd name="T0" fmla="*/ 2147483647 w 34"/>
                <a:gd name="T1" fmla="*/ 2147483647 h 7"/>
                <a:gd name="T2" fmla="*/ 2147483647 w 34"/>
                <a:gd name="T3" fmla="*/ 2147483647 h 7"/>
                <a:gd name="T4" fmla="*/ 2147483647 w 34"/>
                <a:gd name="T5" fmla="*/ 2147483647 h 7"/>
                <a:gd name="T6" fmla="*/ 2147483647 w 34"/>
                <a:gd name="T7" fmla="*/ 2147483647 h 7"/>
                <a:gd name="T8" fmla="*/ 2147483647 w 34"/>
                <a:gd name="T9" fmla="*/ 0 h 7"/>
                <a:gd name="T10" fmla="*/ 2147483647 w 34"/>
                <a:gd name="T11" fmla="*/ 0 h 7"/>
                <a:gd name="T12" fmla="*/ 2147483647 w 34"/>
                <a:gd name="T13" fmla="*/ 0 h 7"/>
                <a:gd name="T14" fmla="*/ 2147483647 w 34"/>
                <a:gd name="T15" fmla="*/ 0 h 7"/>
                <a:gd name="T16" fmla="*/ 2147483647 w 34"/>
                <a:gd name="T17" fmla="*/ 0 h 7"/>
                <a:gd name="T18" fmla="*/ 2147483647 w 34"/>
                <a:gd name="T19" fmla="*/ 0 h 7"/>
                <a:gd name="T20" fmla="*/ 0 w 34"/>
                <a:gd name="T21" fmla="*/ 2147483647 h 7"/>
                <a:gd name="T22" fmla="*/ 0 w 34"/>
                <a:gd name="T23" fmla="*/ 2147483647 h 7"/>
                <a:gd name="T24" fmla="*/ 0 w 34"/>
                <a:gd name="T25" fmla="*/ 2147483647 h 7"/>
                <a:gd name="T26" fmla="*/ 2147483647 w 34"/>
                <a:gd name="T27" fmla="*/ 2147483647 h 7"/>
                <a:gd name="T28" fmla="*/ 2147483647 w 34"/>
                <a:gd name="T29" fmla="*/ 2147483647 h 7"/>
                <a:gd name="T30" fmla="*/ 2147483647 w 34"/>
                <a:gd name="T31" fmla="*/ 2147483647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7"/>
                <a:gd name="T50" fmla="*/ 34 w 34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7">
                  <a:moveTo>
                    <a:pt x="34" y="7"/>
                  </a:moveTo>
                  <a:lnTo>
                    <a:pt x="34" y="7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9" y="7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3" name="Freeform 709">
              <a:extLst>
                <a:ext uri="{FF2B5EF4-FFF2-40B4-BE49-F238E27FC236}">
                  <a16:creationId xmlns:a16="http://schemas.microsoft.com/office/drawing/2014/main" id="{42C7A77D-9061-4C67-B1A4-A932CCB5F64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6338" y="4027488"/>
              <a:ext cx="34925" cy="11112"/>
            </a:xfrm>
            <a:custGeom>
              <a:avLst/>
              <a:gdLst>
                <a:gd name="T0" fmla="*/ 0 w 22"/>
                <a:gd name="T1" fmla="*/ 0 h 7"/>
                <a:gd name="T2" fmla="*/ 0 w 22"/>
                <a:gd name="T3" fmla="*/ 0 h 7"/>
                <a:gd name="T4" fmla="*/ 0 w 22"/>
                <a:gd name="T5" fmla="*/ 2147483647 h 7"/>
                <a:gd name="T6" fmla="*/ 2147483647 w 22"/>
                <a:gd name="T7" fmla="*/ 2147483647 h 7"/>
                <a:gd name="T8" fmla="*/ 2147483647 w 22"/>
                <a:gd name="T9" fmla="*/ 2147483647 h 7"/>
                <a:gd name="T10" fmla="*/ 2147483647 w 22"/>
                <a:gd name="T11" fmla="*/ 2147483647 h 7"/>
                <a:gd name="T12" fmla="*/ 2147483647 w 22"/>
                <a:gd name="T13" fmla="*/ 0 h 7"/>
                <a:gd name="T14" fmla="*/ 2147483647 w 22"/>
                <a:gd name="T15" fmla="*/ 0 h 7"/>
                <a:gd name="T16" fmla="*/ 2147483647 w 22"/>
                <a:gd name="T17" fmla="*/ 0 h 7"/>
                <a:gd name="T18" fmla="*/ 2147483647 w 22"/>
                <a:gd name="T19" fmla="*/ 0 h 7"/>
                <a:gd name="T20" fmla="*/ 0 w 22"/>
                <a:gd name="T21" fmla="*/ 0 h 7"/>
                <a:gd name="T22" fmla="*/ 0 w 22"/>
                <a:gd name="T23" fmla="*/ 0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7"/>
                <a:gd name="T38" fmla="*/ 22 w 22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7"/>
                  </a:lnTo>
                  <a:lnTo>
                    <a:pt x="19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4" name="Freeform 710">
              <a:extLst>
                <a:ext uri="{FF2B5EF4-FFF2-40B4-BE49-F238E27FC236}">
                  <a16:creationId xmlns:a16="http://schemas.microsoft.com/office/drawing/2014/main" id="{8E7CDBD7-85BB-4717-82CA-493AF1F131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032250"/>
              <a:ext cx="30163" cy="12700"/>
            </a:xfrm>
            <a:custGeom>
              <a:avLst/>
              <a:gdLst>
                <a:gd name="T0" fmla="*/ 2147483647 w 19"/>
                <a:gd name="T1" fmla="*/ 2147483647 h 8"/>
                <a:gd name="T2" fmla="*/ 2147483647 w 19"/>
                <a:gd name="T3" fmla="*/ 2147483647 h 8"/>
                <a:gd name="T4" fmla="*/ 2147483647 w 19"/>
                <a:gd name="T5" fmla="*/ 2147483647 h 8"/>
                <a:gd name="T6" fmla="*/ 2147483647 w 19"/>
                <a:gd name="T7" fmla="*/ 2147483647 h 8"/>
                <a:gd name="T8" fmla="*/ 2147483647 w 19"/>
                <a:gd name="T9" fmla="*/ 0 h 8"/>
                <a:gd name="T10" fmla="*/ 0 w 19"/>
                <a:gd name="T11" fmla="*/ 2147483647 h 8"/>
                <a:gd name="T12" fmla="*/ 0 w 19"/>
                <a:gd name="T13" fmla="*/ 2147483647 h 8"/>
                <a:gd name="T14" fmla="*/ 0 w 19"/>
                <a:gd name="T15" fmla="*/ 2147483647 h 8"/>
                <a:gd name="T16" fmla="*/ 0 w 19"/>
                <a:gd name="T17" fmla="*/ 2147483647 h 8"/>
                <a:gd name="T18" fmla="*/ 2147483647 w 19"/>
                <a:gd name="T19" fmla="*/ 2147483647 h 8"/>
                <a:gd name="T20" fmla="*/ 2147483647 w 19"/>
                <a:gd name="T21" fmla="*/ 2147483647 h 8"/>
                <a:gd name="T22" fmla="*/ 2147483647 w 19"/>
                <a:gd name="T23" fmla="*/ 2147483647 h 8"/>
                <a:gd name="T24" fmla="*/ 2147483647 w 19"/>
                <a:gd name="T25" fmla="*/ 2147483647 h 8"/>
                <a:gd name="T26" fmla="*/ 2147483647 w 19"/>
                <a:gd name="T27" fmla="*/ 2147483647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8"/>
                <a:gd name="T44" fmla="*/ 19 w 19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8">
                  <a:moveTo>
                    <a:pt x="19" y="8"/>
                  </a:moveTo>
                  <a:lnTo>
                    <a:pt x="19" y="8"/>
                  </a:lnTo>
                  <a:lnTo>
                    <a:pt x="19" y="4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5" name="Freeform 711">
              <a:extLst>
                <a:ext uri="{FF2B5EF4-FFF2-40B4-BE49-F238E27FC236}">
                  <a16:creationId xmlns:a16="http://schemas.microsoft.com/office/drawing/2014/main" id="{D53F6945-816A-4D2B-BB27-F1F7D35ABC4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73800" y="4002088"/>
              <a:ext cx="23813" cy="6350"/>
            </a:xfrm>
            <a:custGeom>
              <a:avLst/>
              <a:gdLst>
                <a:gd name="T0" fmla="*/ 2147483647 w 15"/>
                <a:gd name="T1" fmla="*/ 2147483647 h 4"/>
                <a:gd name="T2" fmla="*/ 2147483647 w 15"/>
                <a:gd name="T3" fmla="*/ 2147483647 h 4"/>
                <a:gd name="T4" fmla="*/ 2147483647 w 15"/>
                <a:gd name="T5" fmla="*/ 0 h 4"/>
                <a:gd name="T6" fmla="*/ 2147483647 w 15"/>
                <a:gd name="T7" fmla="*/ 0 h 4"/>
                <a:gd name="T8" fmla="*/ 0 w 15"/>
                <a:gd name="T9" fmla="*/ 0 h 4"/>
                <a:gd name="T10" fmla="*/ 0 w 15"/>
                <a:gd name="T11" fmla="*/ 2147483647 h 4"/>
                <a:gd name="T12" fmla="*/ 0 w 15"/>
                <a:gd name="T13" fmla="*/ 2147483647 h 4"/>
                <a:gd name="T14" fmla="*/ 2147483647 w 15"/>
                <a:gd name="T15" fmla="*/ 2147483647 h 4"/>
                <a:gd name="T16" fmla="*/ 2147483647 w 15"/>
                <a:gd name="T17" fmla="*/ 2147483647 h 4"/>
                <a:gd name="T18" fmla="*/ 2147483647 w 15"/>
                <a:gd name="T19" fmla="*/ 2147483647 h 4"/>
                <a:gd name="T20" fmla="*/ 2147483647 w 15"/>
                <a:gd name="T21" fmla="*/ 2147483647 h 4"/>
                <a:gd name="T22" fmla="*/ 2147483647 w 15"/>
                <a:gd name="T23" fmla="*/ 2147483647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4"/>
                <a:gd name="T38" fmla="*/ 15 w 15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4">
                  <a:moveTo>
                    <a:pt x="15" y="4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6" name="Freeform 712">
              <a:extLst>
                <a:ext uri="{FF2B5EF4-FFF2-40B4-BE49-F238E27FC236}">
                  <a16:creationId xmlns:a16="http://schemas.microsoft.com/office/drawing/2014/main" id="{8C6FA30E-F129-4921-88E6-5BEF36180E9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6338" y="4206875"/>
              <a:ext cx="28575" cy="12700"/>
            </a:xfrm>
            <a:custGeom>
              <a:avLst/>
              <a:gdLst>
                <a:gd name="T0" fmla="*/ 2147483647 w 18"/>
                <a:gd name="T1" fmla="*/ 0 h 8"/>
                <a:gd name="T2" fmla="*/ 2147483647 w 18"/>
                <a:gd name="T3" fmla="*/ 0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2147483647 h 8"/>
                <a:gd name="T10" fmla="*/ 2147483647 w 18"/>
                <a:gd name="T11" fmla="*/ 2147483647 h 8"/>
                <a:gd name="T12" fmla="*/ 0 w 18"/>
                <a:gd name="T13" fmla="*/ 2147483647 h 8"/>
                <a:gd name="T14" fmla="*/ 0 w 18"/>
                <a:gd name="T15" fmla="*/ 2147483647 h 8"/>
                <a:gd name="T16" fmla="*/ 0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0 h 8"/>
                <a:gd name="T24" fmla="*/ 2147483647 w 18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8"/>
                <a:gd name="T41" fmla="*/ 18 w 1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8">
                  <a:moveTo>
                    <a:pt x="18" y="0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7" name="Freeform 783">
              <a:extLst>
                <a:ext uri="{FF2B5EF4-FFF2-40B4-BE49-F238E27FC236}">
                  <a16:creationId xmlns:a16="http://schemas.microsoft.com/office/drawing/2014/main" id="{7B00D893-5994-4AEF-99C3-AA388B5633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534026" y="3059113"/>
              <a:ext cx="1358900" cy="2420937"/>
            </a:xfrm>
            <a:custGeom>
              <a:avLst/>
              <a:gdLst>
                <a:gd name="T0" fmla="*/ 2147483647 w 856"/>
                <a:gd name="T1" fmla="*/ 2147483647 h 1525"/>
                <a:gd name="T2" fmla="*/ 2147483647 w 856"/>
                <a:gd name="T3" fmla="*/ 2147483647 h 1525"/>
                <a:gd name="T4" fmla="*/ 2147483647 w 856"/>
                <a:gd name="T5" fmla="*/ 2147483647 h 1525"/>
                <a:gd name="T6" fmla="*/ 2147483647 w 856"/>
                <a:gd name="T7" fmla="*/ 2147483647 h 1525"/>
                <a:gd name="T8" fmla="*/ 2147483647 w 856"/>
                <a:gd name="T9" fmla="*/ 2147483647 h 1525"/>
                <a:gd name="T10" fmla="*/ 2147483647 w 856"/>
                <a:gd name="T11" fmla="*/ 2147483647 h 1525"/>
                <a:gd name="T12" fmla="*/ 2147483647 w 856"/>
                <a:gd name="T13" fmla="*/ 2147483647 h 1525"/>
                <a:gd name="T14" fmla="*/ 2147483647 w 856"/>
                <a:gd name="T15" fmla="*/ 2147483647 h 1525"/>
                <a:gd name="T16" fmla="*/ 2147483647 w 856"/>
                <a:gd name="T17" fmla="*/ 2147483647 h 1525"/>
                <a:gd name="T18" fmla="*/ 2147483647 w 856"/>
                <a:gd name="T19" fmla="*/ 2147483647 h 1525"/>
                <a:gd name="T20" fmla="*/ 2147483647 w 856"/>
                <a:gd name="T21" fmla="*/ 2147483647 h 1525"/>
                <a:gd name="T22" fmla="*/ 2147483647 w 856"/>
                <a:gd name="T23" fmla="*/ 2147483647 h 1525"/>
                <a:gd name="T24" fmla="*/ 2147483647 w 856"/>
                <a:gd name="T25" fmla="*/ 2147483647 h 1525"/>
                <a:gd name="T26" fmla="*/ 2147483647 w 856"/>
                <a:gd name="T27" fmla="*/ 2147483647 h 1525"/>
                <a:gd name="T28" fmla="*/ 2147483647 w 856"/>
                <a:gd name="T29" fmla="*/ 2147483647 h 1525"/>
                <a:gd name="T30" fmla="*/ 2147483647 w 856"/>
                <a:gd name="T31" fmla="*/ 2147483647 h 1525"/>
                <a:gd name="T32" fmla="*/ 0 w 856"/>
                <a:gd name="T33" fmla="*/ 2147483647 h 1525"/>
                <a:gd name="T34" fmla="*/ 2147483647 w 856"/>
                <a:gd name="T35" fmla="*/ 2147483647 h 1525"/>
                <a:gd name="T36" fmla="*/ 2147483647 w 856"/>
                <a:gd name="T37" fmla="*/ 2147483647 h 1525"/>
                <a:gd name="T38" fmla="*/ 2147483647 w 856"/>
                <a:gd name="T39" fmla="*/ 2147483647 h 1525"/>
                <a:gd name="T40" fmla="*/ 2147483647 w 856"/>
                <a:gd name="T41" fmla="*/ 2147483647 h 1525"/>
                <a:gd name="T42" fmla="*/ 2147483647 w 856"/>
                <a:gd name="T43" fmla="*/ 2147483647 h 1525"/>
                <a:gd name="T44" fmla="*/ 2147483647 w 856"/>
                <a:gd name="T45" fmla="*/ 2147483647 h 1525"/>
                <a:gd name="T46" fmla="*/ 2147483647 w 856"/>
                <a:gd name="T47" fmla="*/ 2147483647 h 1525"/>
                <a:gd name="T48" fmla="*/ 2147483647 w 856"/>
                <a:gd name="T49" fmla="*/ 2147483647 h 1525"/>
                <a:gd name="T50" fmla="*/ 2147483647 w 856"/>
                <a:gd name="T51" fmla="*/ 2147483647 h 1525"/>
                <a:gd name="T52" fmla="*/ 2147483647 w 856"/>
                <a:gd name="T53" fmla="*/ 2147483647 h 1525"/>
                <a:gd name="T54" fmla="*/ 2147483647 w 856"/>
                <a:gd name="T55" fmla="*/ 2147483647 h 1525"/>
                <a:gd name="T56" fmla="*/ 2147483647 w 856"/>
                <a:gd name="T57" fmla="*/ 2147483647 h 1525"/>
                <a:gd name="T58" fmla="*/ 2147483647 w 856"/>
                <a:gd name="T59" fmla="*/ 2147483647 h 1525"/>
                <a:gd name="T60" fmla="*/ 2147483647 w 856"/>
                <a:gd name="T61" fmla="*/ 2147483647 h 1525"/>
                <a:gd name="T62" fmla="*/ 2147483647 w 856"/>
                <a:gd name="T63" fmla="*/ 2147483647 h 1525"/>
                <a:gd name="T64" fmla="*/ 2147483647 w 856"/>
                <a:gd name="T65" fmla="*/ 2147483647 h 1525"/>
                <a:gd name="T66" fmla="*/ 2147483647 w 856"/>
                <a:gd name="T67" fmla="*/ 2147483647 h 1525"/>
                <a:gd name="T68" fmla="*/ 2147483647 w 856"/>
                <a:gd name="T69" fmla="*/ 2147483647 h 1525"/>
                <a:gd name="T70" fmla="*/ 2147483647 w 856"/>
                <a:gd name="T71" fmla="*/ 2147483647 h 1525"/>
                <a:gd name="T72" fmla="*/ 2147483647 w 856"/>
                <a:gd name="T73" fmla="*/ 2147483647 h 1525"/>
                <a:gd name="T74" fmla="*/ 2147483647 w 856"/>
                <a:gd name="T75" fmla="*/ 2147483647 h 1525"/>
                <a:gd name="T76" fmla="*/ 2147483647 w 856"/>
                <a:gd name="T77" fmla="*/ 2147483647 h 1525"/>
                <a:gd name="T78" fmla="*/ 2147483647 w 856"/>
                <a:gd name="T79" fmla="*/ 2147483647 h 1525"/>
                <a:gd name="T80" fmla="*/ 2147483647 w 856"/>
                <a:gd name="T81" fmla="*/ 2147483647 h 1525"/>
                <a:gd name="T82" fmla="*/ 2147483647 w 856"/>
                <a:gd name="T83" fmla="*/ 2147483647 h 1525"/>
                <a:gd name="T84" fmla="*/ 2147483647 w 856"/>
                <a:gd name="T85" fmla="*/ 2147483647 h 1525"/>
                <a:gd name="T86" fmla="*/ 2147483647 w 856"/>
                <a:gd name="T87" fmla="*/ 2147483647 h 1525"/>
                <a:gd name="T88" fmla="*/ 2147483647 w 856"/>
                <a:gd name="T89" fmla="*/ 2147483647 h 1525"/>
                <a:gd name="T90" fmla="*/ 2147483647 w 856"/>
                <a:gd name="T91" fmla="*/ 2147483647 h 1525"/>
                <a:gd name="T92" fmla="*/ 2147483647 w 856"/>
                <a:gd name="T93" fmla="*/ 2147483647 h 1525"/>
                <a:gd name="T94" fmla="*/ 2147483647 w 856"/>
                <a:gd name="T95" fmla="*/ 2147483647 h 15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56"/>
                <a:gd name="T145" fmla="*/ 0 h 1525"/>
                <a:gd name="T146" fmla="*/ 856 w 856"/>
                <a:gd name="T147" fmla="*/ 1525 h 15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56" h="1525">
                  <a:moveTo>
                    <a:pt x="591" y="0"/>
                  </a:moveTo>
                  <a:lnTo>
                    <a:pt x="481" y="75"/>
                  </a:lnTo>
                  <a:lnTo>
                    <a:pt x="473" y="94"/>
                  </a:lnTo>
                  <a:lnTo>
                    <a:pt x="477" y="106"/>
                  </a:lnTo>
                  <a:lnTo>
                    <a:pt x="466" y="117"/>
                  </a:lnTo>
                  <a:lnTo>
                    <a:pt x="462" y="125"/>
                  </a:lnTo>
                  <a:lnTo>
                    <a:pt x="458" y="132"/>
                  </a:lnTo>
                  <a:lnTo>
                    <a:pt x="458" y="143"/>
                  </a:lnTo>
                  <a:lnTo>
                    <a:pt x="439" y="189"/>
                  </a:lnTo>
                  <a:lnTo>
                    <a:pt x="420" y="253"/>
                  </a:lnTo>
                  <a:lnTo>
                    <a:pt x="417" y="299"/>
                  </a:lnTo>
                  <a:lnTo>
                    <a:pt x="413" y="355"/>
                  </a:lnTo>
                  <a:lnTo>
                    <a:pt x="413" y="473"/>
                  </a:lnTo>
                  <a:lnTo>
                    <a:pt x="409" y="567"/>
                  </a:lnTo>
                  <a:lnTo>
                    <a:pt x="386" y="685"/>
                  </a:lnTo>
                  <a:lnTo>
                    <a:pt x="375" y="772"/>
                  </a:lnTo>
                  <a:lnTo>
                    <a:pt x="371" y="806"/>
                  </a:lnTo>
                  <a:lnTo>
                    <a:pt x="375" y="817"/>
                  </a:lnTo>
                  <a:lnTo>
                    <a:pt x="379" y="821"/>
                  </a:lnTo>
                  <a:lnTo>
                    <a:pt x="379" y="828"/>
                  </a:lnTo>
                  <a:lnTo>
                    <a:pt x="379" y="836"/>
                  </a:lnTo>
                  <a:lnTo>
                    <a:pt x="379" y="862"/>
                  </a:lnTo>
                  <a:lnTo>
                    <a:pt x="364" y="934"/>
                  </a:lnTo>
                  <a:lnTo>
                    <a:pt x="341" y="1006"/>
                  </a:lnTo>
                  <a:lnTo>
                    <a:pt x="326" y="1048"/>
                  </a:lnTo>
                  <a:lnTo>
                    <a:pt x="318" y="1067"/>
                  </a:lnTo>
                  <a:lnTo>
                    <a:pt x="314" y="1082"/>
                  </a:lnTo>
                  <a:lnTo>
                    <a:pt x="311" y="1101"/>
                  </a:lnTo>
                  <a:lnTo>
                    <a:pt x="303" y="1120"/>
                  </a:lnTo>
                  <a:lnTo>
                    <a:pt x="292" y="1150"/>
                  </a:lnTo>
                  <a:lnTo>
                    <a:pt x="288" y="1184"/>
                  </a:lnTo>
                  <a:lnTo>
                    <a:pt x="288" y="1207"/>
                  </a:lnTo>
                  <a:lnTo>
                    <a:pt x="265" y="1214"/>
                  </a:lnTo>
                  <a:lnTo>
                    <a:pt x="246" y="1222"/>
                  </a:lnTo>
                  <a:lnTo>
                    <a:pt x="235" y="1230"/>
                  </a:lnTo>
                  <a:lnTo>
                    <a:pt x="216" y="1264"/>
                  </a:lnTo>
                  <a:lnTo>
                    <a:pt x="205" y="1286"/>
                  </a:lnTo>
                  <a:lnTo>
                    <a:pt x="193" y="1298"/>
                  </a:lnTo>
                  <a:lnTo>
                    <a:pt x="167" y="1328"/>
                  </a:lnTo>
                  <a:lnTo>
                    <a:pt x="152" y="1347"/>
                  </a:lnTo>
                  <a:lnTo>
                    <a:pt x="133" y="1377"/>
                  </a:lnTo>
                  <a:lnTo>
                    <a:pt x="155" y="1404"/>
                  </a:lnTo>
                  <a:lnTo>
                    <a:pt x="129" y="1411"/>
                  </a:lnTo>
                  <a:lnTo>
                    <a:pt x="91" y="1415"/>
                  </a:lnTo>
                  <a:lnTo>
                    <a:pt x="76" y="1415"/>
                  </a:lnTo>
                  <a:lnTo>
                    <a:pt x="61" y="1411"/>
                  </a:lnTo>
                  <a:lnTo>
                    <a:pt x="38" y="1407"/>
                  </a:lnTo>
                  <a:lnTo>
                    <a:pt x="27" y="1407"/>
                  </a:lnTo>
                  <a:lnTo>
                    <a:pt x="15" y="1411"/>
                  </a:lnTo>
                  <a:lnTo>
                    <a:pt x="0" y="1426"/>
                  </a:lnTo>
                  <a:lnTo>
                    <a:pt x="31" y="1449"/>
                  </a:lnTo>
                  <a:lnTo>
                    <a:pt x="61" y="1468"/>
                  </a:lnTo>
                  <a:lnTo>
                    <a:pt x="91" y="1483"/>
                  </a:lnTo>
                  <a:lnTo>
                    <a:pt x="125" y="1491"/>
                  </a:lnTo>
                  <a:lnTo>
                    <a:pt x="152" y="1494"/>
                  </a:lnTo>
                  <a:lnTo>
                    <a:pt x="186" y="1494"/>
                  </a:lnTo>
                  <a:lnTo>
                    <a:pt x="190" y="1494"/>
                  </a:lnTo>
                  <a:lnTo>
                    <a:pt x="193" y="1498"/>
                  </a:lnTo>
                  <a:lnTo>
                    <a:pt x="197" y="1502"/>
                  </a:lnTo>
                  <a:lnTo>
                    <a:pt x="208" y="1513"/>
                  </a:lnTo>
                  <a:lnTo>
                    <a:pt x="224" y="1517"/>
                  </a:lnTo>
                  <a:lnTo>
                    <a:pt x="239" y="1521"/>
                  </a:lnTo>
                  <a:lnTo>
                    <a:pt x="273" y="1525"/>
                  </a:lnTo>
                  <a:lnTo>
                    <a:pt x="284" y="1491"/>
                  </a:lnTo>
                  <a:lnTo>
                    <a:pt x="280" y="1479"/>
                  </a:lnTo>
                  <a:lnTo>
                    <a:pt x="284" y="1475"/>
                  </a:lnTo>
                  <a:lnTo>
                    <a:pt x="288" y="1460"/>
                  </a:lnTo>
                  <a:lnTo>
                    <a:pt x="288" y="1445"/>
                  </a:lnTo>
                  <a:lnTo>
                    <a:pt x="288" y="1441"/>
                  </a:lnTo>
                  <a:lnTo>
                    <a:pt x="311" y="1411"/>
                  </a:lnTo>
                  <a:lnTo>
                    <a:pt x="330" y="1392"/>
                  </a:lnTo>
                  <a:lnTo>
                    <a:pt x="333" y="1373"/>
                  </a:lnTo>
                  <a:lnTo>
                    <a:pt x="333" y="1351"/>
                  </a:lnTo>
                  <a:lnTo>
                    <a:pt x="367" y="1320"/>
                  </a:lnTo>
                  <a:lnTo>
                    <a:pt x="413" y="1267"/>
                  </a:lnTo>
                  <a:lnTo>
                    <a:pt x="447" y="1218"/>
                  </a:lnTo>
                  <a:lnTo>
                    <a:pt x="466" y="1188"/>
                  </a:lnTo>
                  <a:lnTo>
                    <a:pt x="481" y="1154"/>
                  </a:lnTo>
                  <a:lnTo>
                    <a:pt x="538" y="1029"/>
                  </a:lnTo>
                  <a:lnTo>
                    <a:pt x="587" y="1146"/>
                  </a:lnTo>
                  <a:lnTo>
                    <a:pt x="625" y="1237"/>
                  </a:lnTo>
                  <a:lnTo>
                    <a:pt x="651" y="1294"/>
                  </a:lnTo>
                  <a:lnTo>
                    <a:pt x="663" y="1317"/>
                  </a:lnTo>
                  <a:lnTo>
                    <a:pt x="666" y="1335"/>
                  </a:lnTo>
                  <a:lnTo>
                    <a:pt x="670" y="1347"/>
                  </a:lnTo>
                  <a:lnTo>
                    <a:pt x="678" y="1354"/>
                  </a:lnTo>
                  <a:lnTo>
                    <a:pt x="685" y="1358"/>
                  </a:lnTo>
                  <a:lnTo>
                    <a:pt x="697" y="1362"/>
                  </a:lnTo>
                  <a:lnTo>
                    <a:pt x="708" y="1362"/>
                  </a:lnTo>
                  <a:lnTo>
                    <a:pt x="670" y="1419"/>
                  </a:lnTo>
                  <a:lnTo>
                    <a:pt x="659" y="1434"/>
                  </a:lnTo>
                  <a:lnTo>
                    <a:pt x="651" y="1441"/>
                  </a:lnTo>
                  <a:lnTo>
                    <a:pt x="640" y="1449"/>
                  </a:lnTo>
                  <a:lnTo>
                    <a:pt x="632" y="1453"/>
                  </a:lnTo>
                  <a:lnTo>
                    <a:pt x="579" y="1464"/>
                  </a:lnTo>
                  <a:lnTo>
                    <a:pt x="568" y="1475"/>
                  </a:lnTo>
                  <a:lnTo>
                    <a:pt x="560" y="1479"/>
                  </a:lnTo>
                  <a:lnTo>
                    <a:pt x="560" y="1483"/>
                  </a:lnTo>
                  <a:lnTo>
                    <a:pt x="560" y="1487"/>
                  </a:lnTo>
                  <a:lnTo>
                    <a:pt x="568" y="1494"/>
                  </a:lnTo>
                  <a:lnTo>
                    <a:pt x="583" y="1498"/>
                  </a:lnTo>
                  <a:lnTo>
                    <a:pt x="613" y="1502"/>
                  </a:lnTo>
                  <a:lnTo>
                    <a:pt x="644" y="1502"/>
                  </a:lnTo>
                  <a:lnTo>
                    <a:pt x="666" y="1502"/>
                  </a:lnTo>
                  <a:lnTo>
                    <a:pt x="689" y="1502"/>
                  </a:lnTo>
                  <a:lnTo>
                    <a:pt x="712" y="1494"/>
                  </a:lnTo>
                  <a:lnTo>
                    <a:pt x="738" y="1487"/>
                  </a:lnTo>
                  <a:lnTo>
                    <a:pt x="754" y="1483"/>
                  </a:lnTo>
                  <a:lnTo>
                    <a:pt x="757" y="1498"/>
                  </a:lnTo>
                  <a:lnTo>
                    <a:pt x="825" y="1502"/>
                  </a:lnTo>
                  <a:lnTo>
                    <a:pt x="837" y="1502"/>
                  </a:lnTo>
                  <a:lnTo>
                    <a:pt x="844" y="1498"/>
                  </a:lnTo>
                  <a:lnTo>
                    <a:pt x="848" y="1494"/>
                  </a:lnTo>
                  <a:lnTo>
                    <a:pt x="844" y="1457"/>
                  </a:lnTo>
                  <a:lnTo>
                    <a:pt x="841" y="1434"/>
                  </a:lnTo>
                  <a:lnTo>
                    <a:pt x="856" y="1426"/>
                  </a:lnTo>
                  <a:lnTo>
                    <a:pt x="829" y="1282"/>
                  </a:lnTo>
                  <a:lnTo>
                    <a:pt x="807" y="1192"/>
                  </a:lnTo>
                  <a:lnTo>
                    <a:pt x="784" y="1108"/>
                  </a:lnTo>
                  <a:lnTo>
                    <a:pt x="757" y="1040"/>
                  </a:lnTo>
                  <a:lnTo>
                    <a:pt x="735" y="980"/>
                  </a:lnTo>
                  <a:lnTo>
                    <a:pt x="727" y="946"/>
                  </a:lnTo>
                  <a:lnTo>
                    <a:pt x="723" y="927"/>
                  </a:lnTo>
                  <a:lnTo>
                    <a:pt x="712" y="893"/>
                  </a:lnTo>
                  <a:lnTo>
                    <a:pt x="708" y="870"/>
                  </a:lnTo>
                  <a:lnTo>
                    <a:pt x="708" y="832"/>
                  </a:lnTo>
                  <a:lnTo>
                    <a:pt x="697" y="798"/>
                  </a:lnTo>
                  <a:lnTo>
                    <a:pt x="716" y="794"/>
                  </a:lnTo>
                  <a:lnTo>
                    <a:pt x="723" y="669"/>
                  </a:lnTo>
                  <a:lnTo>
                    <a:pt x="727" y="567"/>
                  </a:lnTo>
                  <a:lnTo>
                    <a:pt x="727" y="522"/>
                  </a:lnTo>
                  <a:lnTo>
                    <a:pt x="727" y="488"/>
                  </a:lnTo>
                  <a:lnTo>
                    <a:pt x="712" y="310"/>
                  </a:lnTo>
                  <a:lnTo>
                    <a:pt x="704" y="215"/>
                  </a:lnTo>
                  <a:lnTo>
                    <a:pt x="693" y="155"/>
                  </a:lnTo>
                  <a:lnTo>
                    <a:pt x="689" y="136"/>
                  </a:lnTo>
                  <a:lnTo>
                    <a:pt x="682" y="117"/>
                  </a:lnTo>
                  <a:lnTo>
                    <a:pt x="663" y="91"/>
                  </a:lnTo>
                  <a:lnTo>
                    <a:pt x="632" y="56"/>
                  </a:lnTo>
                  <a:lnTo>
                    <a:pt x="610" y="26"/>
                  </a:lnTo>
                  <a:lnTo>
                    <a:pt x="602" y="11"/>
                  </a:lnTo>
                  <a:lnTo>
                    <a:pt x="598" y="3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8" name="Freeform 784">
              <a:extLst>
                <a:ext uri="{FF2B5EF4-FFF2-40B4-BE49-F238E27FC236}">
                  <a16:creationId xmlns:a16="http://schemas.microsoft.com/office/drawing/2014/main" id="{83B31FAB-73BF-4736-850A-F92AF7D96B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553076" y="4303713"/>
              <a:ext cx="390525" cy="1008062"/>
            </a:xfrm>
            <a:custGeom>
              <a:avLst/>
              <a:gdLst>
                <a:gd name="T0" fmla="*/ 2147483647 w 246"/>
                <a:gd name="T1" fmla="*/ 0 h 635"/>
                <a:gd name="T2" fmla="*/ 2147483647 w 246"/>
                <a:gd name="T3" fmla="*/ 0 h 635"/>
                <a:gd name="T4" fmla="*/ 2147483647 w 246"/>
                <a:gd name="T5" fmla="*/ 2147483647 h 635"/>
                <a:gd name="T6" fmla="*/ 2147483647 w 246"/>
                <a:gd name="T7" fmla="*/ 2147483647 h 635"/>
                <a:gd name="T8" fmla="*/ 2147483647 w 246"/>
                <a:gd name="T9" fmla="*/ 2147483647 h 635"/>
                <a:gd name="T10" fmla="*/ 2147483647 w 246"/>
                <a:gd name="T11" fmla="*/ 2147483647 h 635"/>
                <a:gd name="T12" fmla="*/ 2147483647 w 246"/>
                <a:gd name="T13" fmla="*/ 2147483647 h 635"/>
                <a:gd name="T14" fmla="*/ 2147483647 w 246"/>
                <a:gd name="T15" fmla="*/ 2147483647 h 635"/>
                <a:gd name="T16" fmla="*/ 2147483647 w 246"/>
                <a:gd name="T17" fmla="*/ 2147483647 h 635"/>
                <a:gd name="T18" fmla="*/ 2147483647 w 246"/>
                <a:gd name="T19" fmla="*/ 2147483647 h 635"/>
                <a:gd name="T20" fmla="*/ 2147483647 w 246"/>
                <a:gd name="T21" fmla="*/ 2147483647 h 635"/>
                <a:gd name="T22" fmla="*/ 2147483647 w 246"/>
                <a:gd name="T23" fmla="*/ 2147483647 h 635"/>
                <a:gd name="T24" fmla="*/ 2147483647 w 246"/>
                <a:gd name="T25" fmla="*/ 2147483647 h 635"/>
                <a:gd name="T26" fmla="*/ 2147483647 w 246"/>
                <a:gd name="T27" fmla="*/ 2147483647 h 635"/>
                <a:gd name="T28" fmla="*/ 2147483647 w 246"/>
                <a:gd name="T29" fmla="*/ 2147483647 h 635"/>
                <a:gd name="T30" fmla="*/ 2147483647 w 246"/>
                <a:gd name="T31" fmla="*/ 2147483647 h 635"/>
                <a:gd name="T32" fmla="*/ 2147483647 w 246"/>
                <a:gd name="T33" fmla="*/ 2147483647 h 635"/>
                <a:gd name="T34" fmla="*/ 2147483647 w 246"/>
                <a:gd name="T35" fmla="*/ 2147483647 h 635"/>
                <a:gd name="T36" fmla="*/ 2147483647 w 246"/>
                <a:gd name="T37" fmla="*/ 2147483647 h 635"/>
                <a:gd name="T38" fmla="*/ 2147483647 w 246"/>
                <a:gd name="T39" fmla="*/ 2147483647 h 635"/>
                <a:gd name="T40" fmla="*/ 2147483647 w 246"/>
                <a:gd name="T41" fmla="*/ 2147483647 h 635"/>
                <a:gd name="T42" fmla="*/ 2147483647 w 246"/>
                <a:gd name="T43" fmla="*/ 2147483647 h 635"/>
                <a:gd name="T44" fmla="*/ 2147483647 w 246"/>
                <a:gd name="T45" fmla="*/ 2147483647 h 635"/>
                <a:gd name="T46" fmla="*/ 2147483647 w 246"/>
                <a:gd name="T47" fmla="*/ 2147483647 h 635"/>
                <a:gd name="T48" fmla="*/ 2147483647 w 246"/>
                <a:gd name="T49" fmla="*/ 2147483647 h 635"/>
                <a:gd name="T50" fmla="*/ 2147483647 w 246"/>
                <a:gd name="T51" fmla="*/ 2147483647 h 635"/>
                <a:gd name="T52" fmla="*/ 2147483647 w 246"/>
                <a:gd name="T53" fmla="*/ 2147483647 h 635"/>
                <a:gd name="T54" fmla="*/ 2147483647 w 246"/>
                <a:gd name="T55" fmla="*/ 2147483647 h 635"/>
                <a:gd name="T56" fmla="*/ 2147483647 w 246"/>
                <a:gd name="T57" fmla="*/ 2147483647 h 635"/>
                <a:gd name="T58" fmla="*/ 2147483647 w 246"/>
                <a:gd name="T59" fmla="*/ 2147483647 h 635"/>
                <a:gd name="T60" fmla="*/ 2147483647 w 246"/>
                <a:gd name="T61" fmla="*/ 2147483647 h 635"/>
                <a:gd name="T62" fmla="*/ 2147483647 w 246"/>
                <a:gd name="T63" fmla="*/ 2147483647 h 635"/>
                <a:gd name="T64" fmla="*/ 2147483647 w 246"/>
                <a:gd name="T65" fmla="*/ 2147483647 h 635"/>
                <a:gd name="T66" fmla="*/ 2147483647 w 246"/>
                <a:gd name="T67" fmla="*/ 2147483647 h 635"/>
                <a:gd name="T68" fmla="*/ 2147483647 w 246"/>
                <a:gd name="T69" fmla="*/ 2147483647 h 635"/>
                <a:gd name="T70" fmla="*/ 2147483647 w 246"/>
                <a:gd name="T71" fmla="*/ 2147483647 h 635"/>
                <a:gd name="T72" fmla="*/ 2147483647 w 246"/>
                <a:gd name="T73" fmla="*/ 2147483647 h 635"/>
                <a:gd name="T74" fmla="*/ 2147483647 w 246"/>
                <a:gd name="T75" fmla="*/ 2147483647 h 635"/>
                <a:gd name="T76" fmla="*/ 2147483647 w 246"/>
                <a:gd name="T77" fmla="*/ 2147483647 h 635"/>
                <a:gd name="T78" fmla="*/ 2147483647 w 246"/>
                <a:gd name="T79" fmla="*/ 2147483647 h 635"/>
                <a:gd name="T80" fmla="*/ 2147483647 w 246"/>
                <a:gd name="T81" fmla="*/ 2147483647 h 635"/>
                <a:gd name="T82" fmla="*/ 2147483647 w 246"/>
                <a:gd name="T83" fmla="*/ 2147483647 h 635"/>
                <a:gd name="T84" fmla="*/ 2147483647 w 246"/>
                <a:gd name="T85" fmla="*/ 2147483647 h 635"/>
                <a:gd name="T86" fmla="*/ 0 w 246"/>
                <a:gd name="T87" fmla="*/ 2147483647 h 635"/>
                <a:gd name="T88" fmla="*/ 2147483647 w 246"/>
                <a:gd name="T89" fmla="*/ 2147483647 h 635"/>
                <a:gd name="T90" fmla="*/ 2147483647 w 246"/>
                <a:gd name="T91" fmla="*/ 2147483647 h 635"/>
                <a:gd name="T92" fmla="*/ 2147483647 w 246"/>
                <a:gd name="T93" fmla="*/ 2147483647 h 635"/>
                <a:gd name="T94" fmla="*/ 2147483647 w 246"/>
                <a:gd name="T95" fmla="*/ 2147483647 h 635"/>
                <a:gd name="T96" fmla="*/ 2147483647 w 246"/>
                <a:gd name="T97" fmla="*/ 2147483647 h 635"/>
                <a:gd name="T98" fmla="*/ 2147483647 w 246"/>
                <a:gd name="T99" fmla="*/ 2147483647 h 635"/>
                <a:gd name="T100" fmla="*/ 2147483647 w 246"/>
                <a:gd name="T101" fmla="*/ 0 h 635"/>
                <a:gd name="T102" fmla="*/ 2147483647 w 246"/>
                <a:gd name="T103" fmla="*/ 0 h 6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6"/>
                <a:gd name="T157" fmla="*/ 0 h 635"/>
                <a:gd name="T158" fmla="*/ 246 w 246"/>
                <a:gd name="T159" fmla="*/ 635 h 6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6" h="635">
                  <a:moveTo>
                    <a:pt x="65" y="0"/>
                  </a:moveTo>
                  <a:lnTo>
                    <a:pt x="65" y="0"/>
                  </a:lnTo>
                  <a:lnTo>
                    <a:pt x="95" y="41"/>
                  </a:lnTo>
                  <a:lnTo>
                    <a:pt x="118" y="79"/>
                  </a:lnTo>
                  <a:lnTo>
                    <a:pt x="129" y="94"/>
                  </a:lnTo>
                  <a:lnTo>
                    <a:pt x="133" y="109"/>
                  </a:lnTo>
                  <a:lnTo>
                    <a:pt x="156" y="196"/>
                  </a:lnTo>
                  <a:lnTo>
                    <a:pt x="171" y="265"/>
                  </a:lnTo>
                  <a:lnTo>
                    <a:pt x="182" y="283"/>
                  </a:lnTo>
                  <a:lnTo>
                    <a:pt x="186" y="291"/>
                  </a:lnTo>
                  <a:lnTo>
                    <a:pt x="190" y="302"/>
                  </a:lnTo>
                  <a:lnTo>
                    <a:pt x="190" y="329"/>
                  </a:lnTo>
                  <a:lnTo>
                    <a:pt x="193" y="344"/>
                  </a:lnTo>
                  <a:lnTo>
                    <a:pt x="197" y="355"/>
                  </a:lnTo>
                  <a:lnTo>
                    <a:pt x="201" y="374"/>
                  </a:lnTo>
                  <a:lnTo>
                    <a:pt x="209" y="408"/>
                  </a:lnTo>
                  <a:lnTo>
                    <a:pt x="216" y="469"/>
                  </a:lnTo>
                  <a:lnTo>
                    <a:pt x="216" y="499"/>
                  </a:lnTo>
                  <a:lnTo>
                    <a:pt x="220" y="507"/>
                  </a:lnTo>
                  <a:lnTo>
                    <a:pt x="224" y="518"/>
                  </a:lnTo>
                  <a:lnTo>
                    <a:pt x="231" y="537"/>
                  </a:lnTo>
                  <a:lnTo>
                    <a:pt x="243" y="571"/>
                  </a:lnTo>
                  <a:lnTo>
                    <a:pt x="246" y="605"/>
                  </a:lnTo>
                  <a:lnTo>
                    <a:pt x="246" y="616"/>
                  </a:lnTo>
                  <a:lnTo>
                    <a:pt x="243" y="624"/>
                  </a:lnTo>
                  <a:lnTo>
                    <a:pt x="220" y="628"/>
                  </a:lnTo>
                  <a:lnTo>
                    <a:pt x="186" y="632"/>
                  </a:lnTo>
                  <a:lnTo>
                    <a:pt x="137" y="635"/>
                  </a:lnTo>
                  <a:lnTo>
                    <a:pt x="129" y="571"/>
                  </a:lnTo>
                  <a:lnTo>
                    <a:pt x="114" y="495"/>
                  </a:lnTo>
                  <a:lnTo>
                    <a:pt x="80" y="378"/>
                  </a:lnTo>
                  <a:lnTo>
                    <a:pt x="23" y="177"/>
                  </a:lnTo>
                  <a:lnTo>
                    <a:pt x="4" y="106"/>
                  </a:lnTo>
                  <a:lnTo>
                    <a:pt x="0" y="79"/>
                  </a:lnTo>
                  <a:lnTo>
                    <a:pt x="4" y="53"/>
                  </a:lnTo>
                  <a:lnTo>
                    <a:pt x="12" y="41"/>
                  </a:lnTo>
                  <a:lnTo>
                    <a:pt x="19" y="30"/>
                  </a:lnTo>
                  <a:lnTo>
                    <a:pt x="38" y="11"/>
                  </a:lnTo>
                  <a:lnTo>
                    <a:pt x="57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9" name="Freeform 785">
              <a:extLst>
                <a:ext uri="{FF2B5EF4-FFF2-40B4-BE49-F238E27FC236}">
                  <a16:creationId xmlns:a16="http://schemas.microsoft.com/office/drawing/2014/main" id="{FC040411-65D8-49EE-8129-8B0F02D7F3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557838" y="4152901"/>
              <a:ext cx="138113" cy="198437"/>
            </a:xfrm>
            <a:custGeom>
              <a:avLst/>
              <a:gdLst>
                <a:gd name="T0" fmla="*/ 2147483647 w 87"/>
                <a:gd name="T1" fmla="*/ 2147483647 h 125"/>
                <a:gd name="T2" fmla="*/ 0 w 87"/>
                <a:gd name="T3" fmla="*/ 2147483647 h 125"/>
                <a:gd name="T4" fmla="*/ 2147483647 w 87"/>
                <a:gd name="T5" fmla="*/ 2147483647 h 125"/>
                <a:gd name="T6" fmla="*/ 2147483647 w 87"/>
                <a:gd name="T7" fmla="*/ 2147483647 h 125"/>
                <a:gd name="T8" fmla="*/ 2147483647 w 87"/>
                <a:gd name="T9" fmla="*/ 2147483647 h 125"/>
                <a:gd name="T10" fmla="*/ 2147483647 w 87"/>
                <a:gd name="T11" fmla="*/ 2147483647 h 125"/>
                <a:gd name="T12" fmla="*/ 2147483647 w 87"/>
                <a:gd name="T13" fmla="*/ 2147483647 h 125"/>
                <a:gd name="T14" fmla="*/ 2147483647 w 87"/>
                <a:gd name="T15" fmla="*/ 2147483647 h 125"/>
                <a:gd name="T16" fmla="*/ 2147483647 w 87"/>
                <a:gd name="T17" fmla="*/ 2147483647 h 125"/>
                <a:gd name="T18" fmla="*/ 2147483647 w 87"/>
                <a:gd name="T19" fmla="*/ 2147483647 h 125"/>
                <a:gd name="T20" fmla="*/ 2147483647 w 87"/>
                <a:gd name="T21" fmla="*/ 2147483647 h 125"/>
                <a:gd name="T22" fmla="*/ 2147483647 w 87"/>
                <a:gd name="T23" fmla="*/ 2147483647 h 125"/>
                <a:gd name="T24" fmla="*/ 2147483647 w 87"/>
                <a:gd name="T25" fmla="*/ 2147483647 h 125"/>
                <a:gd name="T26" fmla="*/ 2147483647 w 87"/>
                <a:gd name="T27" fmla="*/ 2147483647 h 125"/>
                <a:gd name="T28" fmla="*/ 2147483647 w 87"/>
                <a:gd name="T29" fmla="*/ 2147483647 h 125"/>
                <a:gd name="T30" fmla="*/ 2147483647 w 87"/>
                <a:gd name="T31" fmla="*/ 2147483647 h 125"/>
                <a:gd name="T32" fmla="*/ 2147483647 w 87"/>
                <a:gd name="T33" fmla="*/ 2147483647 h 125"/>
                <a:gd name="T34" fmla="*/ 2147483647 w 87"/>
                <a:gd name="T35" fmla="*/ 2147483647 h 125"/>
                <a:gd name="T36" fmla="*/ 2147483647 w 87"/>
                <a:gd name="T37" fmla="*/ 2147483647 h 125"/>
                <a:gd name="T38" fmla="*/ 2147483647 w 87"/>
                <a:gd name="T39" fmla="*/ 2147483647 h 125"/>
                <a:gd name="T40" fmla="*/ 2147483647 w 87"/>
                <a:gd name="T41" fmla="*/ 2147483647 h 125"/>
                <a:gd name="T42" fmla="*/ 2147483647 w 87"/>
                <a:gd name="T43" fmla="*/ 2147483647 h 125"/>
                <a:gd name="T44" fmla="*/ 2147483647 w 87"/>
                <a:gd name="T45" fmla="*/ 2147483647 h 125"/>
                <a:gd name="T46" fmla="*/ 2147483647 w 87"/>
                <a:gd name="T47" fmla="*/ 2147483647 h 125"/>
                <a:gd name="T48" fmla="*/ 2147483647 w 87"/>
                <a:gd name="T49" fmla="*/ 2147483647 h 125"/>
                <a:gd name="T50" fmla="*/ 2147483647 w 87"/>
                <a:gd name="T51" fmla="*/ 2147483647 h 125"/>
                <a:gd name="T52" fmla="*/ 2147483647 w 87"/>
                <a:gd name="T53" fmla="*/ 2147483647 h 125"/>
                <a:gd name="T54" fmla="*/ 2147483647 w 87"/>
                <a:gd name="T55" fmla="*/ 2147483647 h 125"/>
                <a:gd name="T56" fmla="*/ 2147483647 w 87"/>
                <a:gd name="T57" fmla="*/ 2147483647 h 125"/>
                <a:gd name="T58" fmla="*/ 2147483647 w 87"/>
                <a:gd name="T59" fmla="*/ 2147483647 h 125"/>
                <a:gd name="T60" fmla="*/ 2147483647 w 87"/>
                <a:gd name="T61" fmla="*/ 2147483647 h 125"/>
                <a:gd name="T62" fmla="*/ 2147483647 w 87"/>
                <a:gd name="T63" fmla="*/ 0 h 125"/>
                <a:gd name="T64" fmla="*/ 2147483647 w 87"/>
                <a:gd name="T65" fmla="*/ 0 h 125"/>
                <a:gd name="T66" fmla="*/ 2147483647 w 87"/>
                <a:gd name="T67" fmla="*/ 2147483647 h 125"/>
                <a:gd name="T68" fmla="*/ 2147483647 w 87"/>
                <a:gd name="T69" fmla="*/ 2147483647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25"/>
                <a:gd name="T107" fmla="*/ 87 w 87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25">
                  <a:moveTo>
                    <a:pt x="3" y="19"/>
                  </a:moveTo>
                  <a:lnTo>
                    <a:pt x="3" y="19"/>
                  </a:lnTo>
                  <a:lnTo>
                    <a:pt x="0" y="46"/>
                  </a:lnTo>
                  <a:lnTo>
                    <a:pt x="0" y="64"/>
                  </a:lnTo>
                  <a:lnTo>
                    <a:pt x="3" y="80"/>
                  </a:lnTo>
                  <a:lnTo>
                    <a:pt x="11" y="102"/>
                  </a:lnTo>
                  <a:lnTo>
                    <a:pt x="15" y="114"/>
                  </a:lnTo>
                  <a:lnTo>
                    <a:pt x="26" y="121"/>
                  </a:lnTo>
                  <a:lnTo>
                    <a:pt x="41" y="125"/>
                  </a:lnTo>
                  <a:lnTo>
                    <a:pt x="53" y="125"/>
                  </a:lnTo>
                  <a:lnTo>
                    <a:pt x="56" y="125"/>
                  </a:lnTo>
                  <a:lnTo>
                    <a:pt x="60" y="121"/>
                  </a:lnTo>
                  <a:lnTo>
                    <a:pt x="60" y="117"/>
                  </a:lnTo>
                  <a:lnTo>
                    <a:pt x="53" y="117"/>
                  </a:lnTo>
                  <a:lnTo>
                    <a:pt x="37" y="110"/>
                  </a:lnTo>
                  <a:lnTo>
                    <a:pt x="34" y="106"/>
                  </a:lnTo>
                  <a:lnTo>
                    <a:pt x="34" y="98"/>
                  </a:lnTo>
                  <a:lnTo>
                    <a:pt x="37" y="106"/>
                  </a:lnTo>
                  <a:lnTo>
                    <a:pt x="49" y="114"/>
                  </a:lnTo>
                  <a:lnTo>
                    <a:pt x="56" y="114"/>
                  </a:lnTo>
                  <a:lnTo>
                    <a:pt x="64" y="106"/>
                  </a:lnTo>
                  <a:lnTo>
                    <a:pt x="68" y="106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64" y="95"/>
                  </a:lnTo>
                  <a:lnTo>
                    <a:pt x="68" y="95"/>
                  </a:lnTo>
                  <a:lnTo>
                    <a:pt x="75" y="91"/>
                  </a:lnTo>
                  <a:lnTo>
                    <a:pt x="79" y="83"/>
                  </a:lnTo>
                  <a:lnTo>
                    <a:pt x="79" y="76"/>
                  </a:lnTo>
                  <a:lnTo>
                    <a:pt x="79" y="72"/>
                  </a:lnTo>
                  <a:lnTo>
                    <a:pt x="87" y="68"/>
                  </a:lnTo>
                  <a:lnTo>
                    <a:pt x="87" y="61"/>
                  </a:lnTo>
                  <a:lnTo>
                    <a:pt x="87" y="53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5" y="23"/>
                  </a:lnTo>
                  <a:lnTo>
                    <a:pt x="68" y="11"/>
                  </a:lnTo>
                  <a:lnTo>
                    <a:pt x="60" y="4"/>
                  </a:lnTo>
                  <a:lnTo>
                    <a:pt x="53" y="4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8" y="8"/>
                  </a:lnTo>
                  <a:lnTo>
                    <a:pt x="11" y="11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30" name="Freeform 786">
              <a:extLst>
                <a:ext uri="{FF2B5EF4-FFF2-40B4-BE49-F238E27FC236}">
                  <a16:creationId xmlns:a16="http://schemas.microsoft.com/office/drawing/2014/main" id="{CA5BD7E7-E70B-4721-B917-F9F990D5A8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11876" y="4333876"/>
              <a:ext cx="377825" cy="522287"/>
            </a:xfrm>
            <a:custGeom>
              <a:avLst/>
              <a:gdLst>
                <a:gd name="T0" fmla="*/ 2147483647 w 238"/>
                <a:gd name="T1" fmla="*/ 2147483647 h 329"/>
                <a:gd name="T2" fmla="*/ 2147483647 w 238"/>
                <a:gd name="T3" fmla="*/ 2147483647 h 329"/>
                <a:gd name="T4" fmla="*/ 2147483647 w 238"/>
                <a:gd name="T5" fmla="*/ 2147483647 h 329"/>
                <a:gd name="T6" fmla="*/ 2147483647 w 238"/>
                <a:gd name="T7" fmla="*/ 2147483647 h 329"/>
                <a:gd name="T8" fmla="*/ 2147483647 w 238"/>
                <a:gd name="T9" fmla="*/ 2147483647 h 329"/>
                <a:gd name="T10" fmla="*/ 2147483647 w 238"/>
                <a:gd name="T11" fmla="*/ 2147483647 h 329"/>
                <a:gd name="T12" fmla="*/ 2147483647 w 238"/>
                <a:gd name="T13" fmla="*/ 2147483647 h 329"/>
                <a:gd name="T14" fmla="*/ 2147483647 w 238"/>
                <a:gd name="T15" fmla="*/ 2147483647 h 329"/>
                <a:gd name="T16" fmla="*/ 2147483647 w 238"/>
                <a:gd name="T17" fmla="*/ 2147483647 h 329"/>
                <a:gd name="T18" fmla="*/ 2147483647 w 238"/>
                <a:gd name="T19" fmla="*/ 2147483647 h 329"/>
                <a:gd name="T20" fmla="*/ 2147483647 w 238"/>
                <a:gd name="T21" fmla="*/ 2147483647 h 329"/>
                <a:gd name="T22" fmla="*/ 2147483647 w 238"/>
                <a:gd name="T23" fmla="*/ 2147483647 h 329"/>
                <a:gd name="T24" fmla="*/ 2147483647 w 238"/>
                <a:gd name="T25" fmla="*/ 2147483647 h 329"/>
                <a:gd name="T26" fmla="*/ 2147483647 w 238"/>
                <a:gd name="T27" fmla="*/ 2147483647 h 329"/>
                <a:gd name="T28" fmla="*/ 2147483647 w 238"/>
                <a:gd name="T29" fmla="*/ 2147483647 h 329"/>
                <a:gd name="T30" fmla="*/ 2147483647 w 238"/>
                <a:gd name="T31" fmla="*/ 2147483647 h 329"/>
                <a:gd name="T32" fmla="*/ 2147483647 w 238"/>
                <a:gd name="T33" fmla="*/ 2147483647 h 329"/>
                <a:gd name="T34" fmla="*/ 2147483647 w 238"/>
                <a:gd name="T35" fmla="*/ 2147483647 h 329"/>
                <a:gd name="T36" fmla="*/ 2147483647 w 238"/>
                <a:gd name="T37" fmla="*/ 2147483647 h 329"/>
                <a:gd name="T38" fmla="*/ 2147483647 w 238"/>
                <a:gd name="T39" fmla="*/ 2147483647 h 329"/>
                <a:gd name="T40" fmla="*/ 2147483647 w 238"/>
                <a:gd name="T41" fmla="*/ 2147483647 h 329"/>
                <a:gd name="T42" fmla="*/ 2147483647 w 238"/>
                <a:gd name="T43" fmla="*/ 2147483647 h 329"/>
                <a:gd name="T44" fmla="*/ 2147483647 w 238"/>
                <a:gd name="T45" fmla="*/ 2147483647 h 329"/>
                <a:gd name="T46" fmla="*/ 2147483647 w 238"/>
                <a:gd name="T47" fmla="*/ 2147483647 h 329"/>
                <a:gd name="T48" fmla="*/ 2147483647 w 238"/>
                <a:gd name="T49" fmla="*/ 2147483647 h 329"/>
                <a:gd name="T50" fmla="*/ 2147483647 w 238"/>
                <a:gd name="T51" fmla="*/ 2147483647 h 329"/>
                <a:gd name="T52" fmla="*/ 2147483647 w 238"/>
                <a:gd name="T53" fmla="*/ 2147483647 h 329"/>
                <a:gd name="T54" fmla="*/ 2147483647 w 238"/>
                <a:gd name="T55" fmla="*/ 2147483647 h 329"/>
                <a:gd name="T56" fmla="*/ 2147483647 w 238"/>
                <a:gd name="T57" fmla="*/ 2147483647 h 329"/>
                <a:gd name="T58" fmla="*/ 2147483647 w 238"/>
                <a:gd name="T59" fmla="*/ 2147483647 h 329"/>
                <a:gd name="T60" fmla="*/ 2147483647 w 238"/>
                <a:gd name="T61" fmla="*/ 2147483647 h 329"/>
                <a:gd name="T62" fmla="*/ 2147483647 w 238"/>
                <a:gd name="T63" fmla="*/ 2147483647 h 329"/>
                <a:gd name="T64" fmla="*/ 2147483647 w 238"/>
                <a:gd name="T65" fmla="*/ 2147483647 h 329"/>
                <a:gd name="T66" fmla="*/ 2147483647 w 238"/>
                <a:gd name="T67" fmla="*/ 2147483647 h 329"/>
                <a:gd name="T68" fmla="*/ 2147483647 w 238"/>
                <a:gd name="T69" fmla="*/ 2147483647 h 329"/>
                <a:gd name="T70" fmla="*/ 2147483647 w 238"/>
                <a:gd name="T71" fmla="*/ 0 h 329"/>
                <a:gd name="T72" fmla="*/ 2147483647 w 238"/>
                <a:gd name="T73" fmla="*/ 2147483647 h 329"/>
                <a:gd name="T74" fmla="*/ 2147483647 w 238"/>
                <a:gd name="T75" fmla="*/ 2147483647 h 3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8"/>
                <a:gd name="T115" fmla="*/ 0 h 329"/>
                <a:gd name="T116" fmla="*/ 238 w 238"/>
                <a:gd name="T117" fmla="*/ 329 h 3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8" h="329">
                  <a:moveTo>
                    <a:pt x="178" y="8"/>
                  </a:moveTo>
                  <a:lnTo>
                    <a:pt x="178" y="8"/>
                  </a:lnTo>
                  <a:lnTo>
                    <a:pt x="144" y="91"/>
                  </a:lnTo>
                  <a:lnTo>
                    <a:pt x="136" y="102"/>
                  </a:lnTo>
                  <a:lnTo>
                    <a:pt x="129" y="110"/>
                  </a:lnTo>
                  <a:lnTo>
                    <a:pt x="121" y="118"/>
                  </a:lnTo>
                  <a:lnTo>
                    <a:pt x="117" y="129"/>
                  </a:lnTo>
                  <a:lnTo>
                    <a:pt x="110" y="152"/>
                  </a:lnTo>
                  <a:lnTo>
                    <a:pt x="106" y="159"/>
                  </a:lnTo>
                  <a:lnTo>
                    <a:pt x="45" y="231"/>
                  </a:lnTo>
                  <a:lnTo>
                    <a:pt x="45" y="242"/>
                  </a:lnTo>
                  <a:lnTo>
                    <a:pt x="26" y="258"/>
                  </a:lnTo>
                  <a:lnTo>
                    <a:pt x="19" y="273"/>
                  </a:lnTo>
                  <a:lnTo>
                    <a:pt x="15" y="288"/>
                  </a:lnTo>
                  <a:lnTo>
                    <a:pt x="11" y="295"/>
                  </a:lnTo>
                  <a:lnTo>
                    <a:pt x="11" y="303"/>
                  </a:lnTo>
                  <a:lnTo>
                    <a:pt x="4" y="311"/>
                  </a:lnTo>
                  <a:lnTo>
                    <a:pt x="0" y="314"/>
                  </a:lnTo>
                  <a:lnTo>
                    <a:pt x="4" y="314"/>
                  </a:lnTo>
                  <a:lnTo>
                    <a:pt x="11" y="314"/>
                  </a:lnTo>
                  <a:lnTo>
                    <a:pt x="23" y="311"/>
                  </a:lnTo>
                  <a:lnTo>
                    <a:pt x="26" y="311"/>
                  </a:lnTo>
                  <a:lnTo>
                    <a:pt x="30" y="314"/>
                  </a:lnTo>
                  <a:lnTo>
                    <a:pt x="34" y="314"/>
                  </a:lnTo>
                  <a:lnTo>
                    <a:pt x="38" y="318"/>
                  </a:lnTo>
                  <a:lnTo>
                    <a:pt x="42" y="326"/>
                  </a:lnTo>
                  <a:lnTo>
                    <a:pt x="53" y="322"/>
                  </a:lnTo>
                  <a:lnTo>
                    <a:pt x="57" y="318"/>
                  </a:lnTo>
                  <a:lnTo>
                    <a:pt x="57" y="322"/>
                  </a:lnTo>
                  <a:lnTo>
                    <a:pt x="60" y="326"/>
                  </a:lnTo>
                  <a:lnTo>
                    <a:pt x="64" y="326"/>
                  </a:lnTo>
                  <a:lnTo>
                    <a:pt x="68" y="326"/>
                  </a:lnTo>
                  <a:lnTo>
                    <a:pt x="68" y="322"/>
                  </a:lnTo>
                  <a:lnTo>
                    <a:pt x="76" y="329"/>
                  </a:lnTo>
                  <a:lnTo>
                    <a:pt x="83" y="326"/>
                  </a:lnTo>
                  <a:lnTo>
                    <a:pt x="87" y="322"/>
                  </a:lnTo>
                  <a:lnTo>
                    <a:pt x="91" y="299"/>
                  </a:lnTo>
                  <a:lnTo>
                    <a:pt x="98" y="284"/>
                  </a:lnTo>
                  <a:lnTo>
                    <a:pt x="113" y="292"/>
                  </a:lnTo>
                  <a:lnTo>
                    <a:pt x="147" y="242"/>
                  </a:lnTo>
                  <a:lnTo>
                    <a:pt x="166" y="223"/>
                  </a:lnTo>
                  <a:lnTo>
                    <a:pt x="182" y="201"/>
                  </a:lnTo>
                  <a:lnTo>
                    <a:pt x="197" y="178"/>
                  </a:lnTo>
                  <a:lnTo>
                    <a:pt x="223" y="114"/>
                  </a:lnTo>
                  <a:lnTo>
                    <a:pt x="231" y="76"/>
                  </a:lnTo>
                  <a:lnTo>
                    <a:pt x="238" y="46"/>
                  </a:lnTo>
                  <a:lnTo>
                    <a:pt x="238" y="19"/>
                  </a:lnTo>
                  <a:lnTo>
                    <a:pt x="231" y="8"/>
                  </a:lnTo>
                  <a:lnTo>
                    <a:pt x="223" y="4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9" y="4"/>
                  </a:lnTo>
                  <a:lnTo>
                    <a:pt x="17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31" name="Freeform 787">
              <a:extLst>
                <a:ext uri="{FF2B5EF4-FFF2-40B4-BE49-F238E27FC236}">
                  <a16:creationId xmlns:a16="http://schemas.microsoft.com/office/drawing/2014/main" id="{94B7C500-F27E-44D7-B17D-B370AF2ECC2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34125" y="4291013"/>
              <a:ext cx="185738" cy="131762"/>
            </a:xfrm>
            <a:custGeom>
              <a:avLst/>
              <a:gdLst>
                <a:gd name="T0" fmla="*/ 2147483647 w 117"/>
                <a:gd name="T1" fmla="*/ 0 h 83"/>
                <a:gd name="T2" fmla="*/ 2147483647 w 117"/>
                <a:gd name="T3" fmla="*/ 0 h 83"/>
                <a:gd name="T4" fmla="*/ 2147483647 w 117"/>
                <a:gd name="T5" fmla="*/ 0 h 83"/>
                <a:gd name="T6" fmla="*/ 2147483647 w 117"/>
                <a:gd name="T7" fmla="*/ 2147483647 h 83"/>
                <a:gd name="T8" fmla="*/ 2147483647 w 117"/>
                <a:gd name="T9" fmla="*/ 2147483647 h 83"/>
                <a:gd name="T10" fmla="*/ 2147483647 w 117"/>
                <a:gd name="T11" fmla="*/ 2147483647 h 83"/>
                <a:gd name="T12" fmla="*/ 2147483647 w 117"/>
                <a:gd name="T13" fmla="*/ 2147483647 h 83"/>
                <a:gd name="T14" fmla="*/ 0 w 117"/>
                <a:gd name="T15" fmla="*/ 2147483647 h 83"/>
                <a:gd name="T16" fmla="*/ 2147483647 w 117"/>
                <a:gd name="T17" fmla="*/ 2147483647 h 83"/>
                <a:gd name="T18" fmla="*/ 2147483647 w 117"/>
                <a:gd name="T19" fmla="*/ 2147483647 h 83"/>
                <a:gd name="T20" fmla="*/ 2147483647 w 117"/>
                <a:gd name="T21" fmla="*/ 2147483647 h 83"/>
                <a:gd name="T22" fmla="*/ 2147483647 w 117"/>
                <a:gd name="T23" fmla="*/ 2147483647 h 83"/>
                <a:gd name="T24" fmla="*/ 2147483647 w 117"/>
                <a:gd name="T25" fmla="*/ 2147483647 h 83"/>
                <a:gd name="T26" fmla="*/ 2147483647 w 117"/>
                <a:gd name="T27" fmla="*/ 2147483647 h 83"/>
                <a:gd name="T28" fmla="*/ 2147483647 w 117"/>
                <a:gd name="T29" fmla="*/ 2147483647 h 83"/>
                <a:gd name="T30" fmla="*/ 2147483647 w 117"/>
                <a:gd name="T31" fmla="*/ 2147483647 h 83"/>
                <a:gd name="T32" fmla="*/ 2147483647 w 117"/>
                <a:gd name="T33" fmla="*/ 2147483647 h 83"/>
                <a:gd name="T34" fmla="*/ 2147483647 w 117"/>
                <a:gd name="T35" fmla="*/ 2147483647 h 83"/>
                <a:gd name="T36" fmla="*/ 2147483647 w 117"/>
                <a:gd name="T37" fmla="*/ 2147483647 h 83"/>
                <a:gd name="T38" fmla="*/ 2147483647 w 117"/>
                <a:gd name="T39" fmla="*/ 2147483647 h 83"/>
                <a:gd name="T40" fmla="*/ 2147483647 w 117"/>
                <a:gd name="T41" fmla="*/ 2147483647 h 83"/>
                <a:gd name="T42" fmla="*/ 2147483647 w 117"/>
                <a:gd name="T43" fmla="*/ 2147483647 h 83"/>
                <a:gd name="T44" fmla="*/ 2147483647 w 117"/>
                <a:gd name="T45" fmla="*/ 2147483647 h 83"/>
                <a:gd name="T46" fmla="*/ 2147483647 w 117"/>
                <a:gd name="T47" fmla="*/ 2147483647 h 83"/>
                <a:gd name="T48" fmla="*/ 2147483647 w 117"/>
                <a:gd name="T49" fmla="*/ 2147483647 h 83"/>
                <a:gd name="T50" fmla="*/ 2147483647 w 117"/>
                <a:gd name="T51" fmla="*/ 2147483647 h 83"/>
                <a:gd name="T52" fmla="*/ 2147483647 w 117"/>
                <a:gd name="T53" fmla="*/ 2147483647 h 83"/>
                <a:gd name="T54" fmla="*/ 2147483647 w 117"/>
                <a:gd name="T55" fmla="*/ 2147483647 h 83"/>
                <a:gd name="T56" fmla="*/ 2147483647 w 117"/>
                <a:gd name="T57" fmla="*/ 2147483647 h 83"/>
                <a:gd name="T58" fmla="*/ 2147483647 w 117"/>
                <a:gd name="T59" fmla="*/ 2147483647 h 83"/>
                <a:gd name="T60" fmla="*/ 2147483647 w 117"/>
                <a:gd name="T61" fmla="*/ 2147483647 h 83"/>
                <a:gd name="T62" fmla="*/ 2147483647 w 117"/>
                <a:gd name="T63" fmla="*/ 2147483647 h 83"/>
                <a:gd name="T64" fmla="*/ 2147483647 w 117"/>
                <a:gd name="T65" fmla="*/ 2147483647 h 83"/>
                <a:gd name="T66" fmla="*/ 2147483647 w 117"/>
                <a:gd name="T67" fmla="*/ 0 h 83"/>
                <a:gd name="T68" fmla="*/ 2147483647 w 117"/>
                <a:gd name="T69" fmla="*/ 0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"/>
                <a:gd name="T106" fmla="*/ 0 h 83"/>
                <a:gd name="T107" fmla="*/ 117 w 117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" h="83">
                  <a:moveTo>
                    <a:pt x="38" y="0"/>
                  </a:move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4" y="45"/>
                  </a:lnTo>
                  <a:lnTo>
                    <a:pt x="15" y="26"/>
                  </a:lnTo>
                  <a:lnTo>
                    <a:pt x="26" y="22"/>
                  </a:lnTo>
                  <a:lnTo>
                    <a:pt x="34" y="19"/>
                  </a:lnTo>
                  <a:lnTo>
                    <a:pt x="42" y="19"/>
                  </a:lnTo>
                  <a:lnTo>
                    <a:pt x="76" y="30"/>
                  </a:lnTo>
                  <a:lnTo>
                    <a:pt x="95" y="38"/>
                  </a:lnTo>
                  <a:lnTo>
                    <a:pt x="106" y="41"/>
                  </a:lnTo>
                  <a:lnTo>
                    <a:pt x="102" y="56"/>
                  </a:lnTo>
                  <a:lnTo>
                    <a:pt x="98" y="75"/>
                  </a:lnTo>
                  <a:lnTo>
                    <a:pt x="102" y="79"/>
                  </a:lnTo>
                  <a:lnTo>
                    <a:pt x="106" y="83"/>
                  </a:lnTo>
                  <a:lnTo>
                    <a:pt x="106" y="79"/>
                  </a:lnTo>
                  <a:lnTo>
                    <a:pt x="114" y="60"/>
                  </a:lnTo>
                  <a:lnTo>
                    <a:pt x="117" y="41"/>
                  </a:lnTo>
                  <a:lnTo>
                    <a:pt x="114" y="34"/>
                  </a:lnTo>
                  <a:lnTo>
                    <a:pt x="98" y="22"/>
                  </a:lnTo>
                  <a:lnTo>
                    <a:pt x="64" y="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32" name="Freeform 788">
              <a:extLst>
                <a:ext uri="{FF2B5EF4-FFF2-40B4-BE49-F238E27FC236}">
                  <a16:creationId xmlns:a16="http://schemas.microsoft.com/office/drawing/2014/main" id="{E8D05C00-9E57-4CF7-A323-22B11463146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76963" y="3792538"/>
              <a:ext cx="703263" cy="642937"/>
            </a:xfrm>
            <a:custGeom>
              <a:avLst/>
              <a:gdLst>
                <a:gd name="T0" fmla="*/ 2147483647 w 443"/>
                <a:gd name="T1" fmla="*/ 0 h 405"/>
                <a:gd name="T2" fmla="*/ 2147483647 w 443"/>
                <a:gd name="T3" fmla="*/ 2147483647 h 405"/>
                <a:gd name="T4" fmla="*/ 0 w 443"/>
                <a:gd name="T5" fmla="*/ 2147483647 h 405"/>
                <a:gd name="T6" fmla="*/ 2147483647 w 443"/>
                <a:gd name="T7" fmla="*/ 2147483647 h 405"/>
                <a:gd name="T8" fmla="*/ 2147483647 w 443"/>
                <a:gd name="T9" fmla="*/ 2147483647 h 405"/>
                <a:gd name="T10" fmla="*/ 2147483647 w 443"/>
                <a:gd name="T11" fmla="*/ 2147483647 h 405"/>
                <a:gd name="T12" fmla="*/ 2147483647 w 443"/>
                <a:gd name="T13" fmla="*/ 2147483647 h 405"/>
                <a:gd name="T14" fmla="*/ 2147483647 w 443"/>
                <a:gd name="T15" fmla="*/ 0 h 4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3"/>
                <a:gd name="T25" fmla="*/ 0 h 405"/>
                <a:gd name="T26" fmla="*/ 443 w 443"/>
                <a:gd name="T27" fmla="*/ 405 h 4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3" h="405">
                  <a:moveTo>
                    <a:pt x="98" y="0"/>
                  </a:moveTo>
                  <a:lnTo>
                    <a:pt x="72" y="30"/>
                  </a:lnTo>
                  <a:lnTo>
                    <a:pt x="0" y="288"/>
                  </a:lnTo>
                  <a:lnTo>
                    <a:pt x="325" y="397"/>
                  </a:lnTo>
                  <a:lnTo>
                    <a:pt x="356" y="405"/>
                  </a:lnTo>
                  <a:lnTo>
                    <a:pt x="443" y="148"/>
                  </a:lnTo>
                  <a:lnTo>
                    <a:pt x="431" y="11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33" name="Freeform 789">
              <a:extLst>
                <a:ext uri="{FF2B5EF4-FFF2-40B4-BE49-F238E27FC236}">
                  <a16:creationId xmlns:a16="http://schemas.microsoft.com/office/drawing/2014/main" id="{E171970C-AE46-4CCA-B291-C6A54F3713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19788" y="5311775"/>
              <a:ext cx="347663" cy="511175"/>
            </a:xfrm>
            <a:custGeom>
              <a:avLst/>
              <a:gdLst>
                <a:gd name="T0" fmla="*/ 2147483647 w 219"/>
                <a:gd name="T1" fmla="*/ 2147483647 h 322"/>
                <a:gd name="T2" fmla="*/ 2147483647 w 219"/>
                <a:gd name="T3" fmla="*/ 2147483647 h 322"/>
                <a:gd name="T4" fmla="*/ 2147483647 w 219"/>
                <a:gd name="T5" fmla="*/ 2147483647 h 322"/>
                <a:gd name="T6" fmla="*/ 2147483647 w 219"/>
                <a:gd name="T7" fmla="*/ 2147483647 h 322"/>
                <a:gd name="T8" fmla="*/ 2147483647 w 219"/>
                <a:gd name="T9" fmla="*/ 2147483647 h 322"/>
                <a:gd name="T10" fmla="*/ 2147483647 w 219"/>
                <a:gd name="T11" fmla="*/ 2147483647 h 322"/>
                <a:gd name="T12" fmla="*/ 2147483647 w 219"/>
                <a:gd name="T13" fmla="*/ 2147483647 h 322"/>
                <a:gd name="T14" fmla="*/ 2147483647 w 219"/>
                <a:gd name="T15" fmla="*/ 2147483647 h 322"/>
                <a:gd name="T16" fmla="*/ 2147483647 w 219"/>
                <a:gd name="T17" fmla="*/ 2147483647 h 322"/>
                <a:gd name="T18" fmla="*/ 2147483647 w 219"/>
                <a:gd name="T19" fmla="*/ 2147483647 h 322"/>
                <a:gd name="T20" fmla="*/ 2147483647 w 219"/>
                <a:gd name="T21" fmla="*/ 2147483647 h 322"/>
                <a:gd name="T22" fmla="*/ 2147483647 w 219"/>
                <a:gd name="T23" fmla="*/ 2147483647 h 322"/>
                <a:gd name="T24" fmla="*/ 2147483647 w 219"/>
                <a:gd name="T25" fmla="*/ 2147483647 h 322"/>
                <a:gd name="T26" fmla="*/ 2147483647 w 219"/>
                <a:gd name="T27" fmla="*/ 2147483647 h 322"/>
                <a:gd name="T28" fmla="*/ 2147483647 w 219"/>
                <a:gd name="T29" fmla="*/ 2147483647 h 322"/>
                <a:gd name="T30" fmla="*/ 2147483647 w 219"/>
                <a:gd name="T31" fmla="*/ 2147483647 h 322"/>
                <a:gd name="T32" fmla="*/ 2147483647 w 219"/>
                <a:gd name="T33" fmla="*/ 2147483647 h 322"/>
                <a:gd name="T34" fmla="*/ 2147483647 w 219"/>
                <a:gd name="T35" fmla="*/ 2147483647 h 322"/>
                <a:gd name="T36" fmla="*/ 2147483647 w 219"/>
                <a:gd name="T37" fmla="*/ 2147483647 h 322"/>
                <a:gd name="T38" fmla="*/ 2147483647 w 219"/>
                <a:gd name="T39" fmla="*/ 2147483647 h 322"/>
                <a:gd name="T40" fmla="*/ 2147483647 w 219"/>
                <a:gd name="T41" fmla="*/ 2147483647 h 322"/>
                <a:gd name="T42" fmla="*/ 2147483647 w 219"/>
                <a:gd name="T43" fmla="*/ 2147483647 h 322"/>
                <a:gd name="T44" fmla="*/ 2147483647 w 219"/>
                <a:gd name="T45" fmla="*/ 2147483647 h 322"/>
                <a:gd name="T46" fmla="*/ 2147483647 w 219"/>
                <a:gd name="T47" fmla="*/ 2147483647 h 322"/>
                <a:gd name="T48" fmla="*/ 2147483647 w 219"/>
                <a:gd name="T49" fmla="*/ 2147483647 h 322"/>
                <a:gd name="T50" fmla="*/ 2147483647 w 219"/>
                <a:gd name="T51" fmla="*/ 0 h 322"/>
                <a:gd name="T52" fmla="*/ 2147483647 w 219"/>
                <a:gd name="T53" fmla="*/ 2147483647 h 322"/>
                <a:gd name="T54" fmla="*/ 2147483647 w 219"/>
                <a:gd name="T55" fmla="*/ 2147483647 h 322"/>
                <a:gd name="T56" fmla="*/ 2147483647 w 219"/>
                <a:gd name="T57" fmla="*/ 2147483647 h 322"/>
                <a:gd name="T58" fmla="*/ 2147483647 w 219"/>
                <a:gd name="T59" fmla="*/ 2147483647 h 322"/>
                <a:gd name="T60" fmla="*/ 2147483647 w 219"/>
                <a:gd name="T61" fmla="*/ 2147483647 h 322"/>
                <a:gd name="T62" fmla="*/ 2147483647 w 219"/>
                <a:gd name="T63" fmla="*/ 2147483647 h 322"/>
                <a:gd name="T64" fmla="*/ 2147483647 w 219"/>
                <a:gd name="T65" fmla="*/ 2147483647 h 322"/>
                <a:gd name="T66" fmla="*/ 2147483647 w 219"/>
                <a:gd name="T67" fmla="*/ 2147483647 h 3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9"/>
                <a:gd name="T103" fmla="*/ 0 h 322"/>
                <a:gd name="T104" fmla="*/ 219 w 219"/>
                <a:gd name="T105" fmla="*/ 322 h 3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9" h="322">
                  <a:moveTo>
                    <a:pt x="23" y="57"/>
                  </a:moveTo>
                  <a:lnTo>
                    <a:pt x="23" y="57"/>
                  </a:lnTo>
                  <a:lnTo>
                    <a:pt x="19" y="76"/>
                  </a:lnTo>
                  <a:lnTo>
                    <a:pt x="11" y="98"/>
                  </a:lnTo>
                  <a:lnTo>
                    <a:pt x="11" y="114"/>
                  </a:lnTo>
                  <a:lnTo>
                    <a:pt x="7" y="117"/>
                  </a:lnTo>
                  <a:lnTo>
                    <a:pt x="15" y="132"/>
                  </a:lnTo>
                  <a:lnTo>
                    <a:pt x="0" y="166"/>
                  </a:lnTo>
                  <a:lnTo>
                    <a:pt x="4" y="170"/>
                  </a:lnTo>
                  <a:lnTo>
                    <a:pt x="23" y="178"/>
                  </a:lnTo>
                  <a:lnTo>
                    <a:pt x="19" y="193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8"/>
                  </a:lnTo>
                  <a:lnTo>
                    <a:pt x="26" y="212"/>
                  </a:lnTo>
                  <a:lnTo>
                    <a:pt x="30" y="219"/>
                  </a:lnTo>
                  <a:lnTo>
                    <a:pt x="30" y="223"/>
                  </a:lnTo>
                  <a:lnTo>
                    <a:pt x="26" y="235"/>
                  </a:lnTo>
                  <a:lnTo>
                    <a:pt x="26" y="246"/>
                  </a:lnTo>
                  <a:lnTo>
                    <a:pt x="26" y="250"/>
                  </a:lnTo>
                  <a:lnTo>
                    <a:pt x="34" y="257"/>
                  </a:lnTo>
                  <a:lnTo>
                    <a:pt x="49" y="261"/>
                  </a:lnTo>
                  <a:lnTo>
                    <a:pt x="64" y="257"/>
                  </a:lnTo>
                  <a:lnTo>
                    <a:pt x="79" y="257"/>
                  </a:lnTo>
                  <a:lnTo>
                    <a:pt x="87" y="261"/>
                  </a:lnTo>
                  <a:lnTo>
                    <a:pt x="102" y="303"/>
                  </a:lnTo>
                  <a:lnTo>
                    <a:pt x="91" y="310"/>
                  </a:lnTo>
                  <a:lnTo>
                    <a:pt x="79" y="322"/>
                  </a:lnTo>
                  <a:lnTo>
                    <a:pt x="201" y="250"/>
                  </a:lnTo>
                  <a:lnTo>
                    <a:pt x="193" y="219"/>
                  </a:lnTo>
                  <a:lnTo>
                    <a:pt x="208" y="208"/>
                  </a:lnTo>
                  <a:lnTo>
                    <a:pt x="212" y="163"/>
                  </a:lnTo>
                  <a:lnTo>
                    <a:pt x="219" y="110"/>
                  </a:lnTo>
                  <a:lnTo>
                    <a:pt x="219" y="83"/>
                  </a:lnTo>
                  <a:lnTo>
                    <a:pt x="216" y="61"/>
                  </a:lnTo>
                  <a:lnTo>
                    <a:pt x="208" y="42"/>
                  </a:lnTo>
                  <a:lnTo>
                    <a:pt x="193" y="26"/>
                  </a:lnTo>
                  <a:lnTo>
                    <a:pt x="174" y="15"/>
                  </a:lnTo>
                  <a:lnTo>
                    <a:pt x="159" y="8"/>
                  </a:lnTo>
                  <a:lnTo>
                    <a:pt x="129" y="0"/>
                  </a:lnTo>
                  <a:lnTo>
                    <a:pt x="117" y="0"/>
                  </a:lnTo>
                  <a:lnTo>
                    <a:pt x="98" y="4"/>
                  </a:lnTo>
                  <a:lnTo>
                    <a:pt x="83" y="8"/>
                  </a:lnTo>
                  <a:lnTo>
                    <a:pt x="64" y="8"/>
                  </a:lnTo>
                  <a:lnTo>
                    <a:pt x="45" y="11"/>
                  </a:lnTo>
                  <a:lnTo>
                    <a:pt x="30" y="15"/>
                  </a:lnTo>
                  <a:lnTo>
                    <a:pt x="19" y="19"/>
                  </a:lnTo>
                  <a:lnTo>
                    <a:pt x="11" y="30"/>
                  </a:lnTo>
                  <a:lnTo>
                    <a:pt x="11" y="38"/>
                  </a:lnTo>
                  <a:lnTo>
                    <a:pt x="11" y="45"/>
                  </a:lnTo>
                  <a:lnTo>
                    <a:pt x="15" y="53"/>
                  </a:lnTo>
                  <a:lnTo>
                    <a:pt x="19" y="57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28BD5D07-1951-4400-A02E-5BA9D6DE9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2" y="188914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/>
              <a:t>Complex partners </a:t>
            </a:r>
            <a:r>
              <a:rPr lang="en-GB" altLang="ja-JP" sz="3600" dirty="0"/>
              <a:t>- made up of differing but influential different stakeholders</a:t>
            </a:r>
            <a:endParaRPr lang="en-GB" altLang="en-US" sz="3600" dirty="0"/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EA113F11-6D0B-457F-9AF1-864FD21988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5720" y="1670051"/>
            <a:ext cx="509508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Often we think of business customers as if the are a single entity – </a:t>
            </a:r>
            <a:r>
              <a:rPr lang="ja-JP" altLang="en-GB" sz="1800" dirty="0"/>
              <a:t>“</a:t>
            </a:r>
            <a:r>
              <a:rPr lang="en-GB" altLang="ja-JP" sz="1800" dirty="0"/>
              <a:t>we made a sale to BP this week</a:t>
            </a:r>
            <a:r>
              <a:rPr lang="ja-JP" altLang="en-GB" sz="1800" dirty="0"/>
              <a:t>”</a:t>
            </a:r>
            <a:r>
              <a:rPr lang="en-GB" altLang="ja-JP" sz="1800" dirty="0"/>
              <a:t> – this is highly misleading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Business customers are typically complex – that is there are several people involved making a purchase decision – each with a distinct role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In this model there are four distinct roles within the business customer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600" b="1" u="sng" dirty="0">
                <a:ea typeface="Arial" panose="020B0604020202020204" pitchFamily="34" charset="0"/>
              </a:rPr>
              <a:t>Economic buyer</a:t>
            </a:r>
            <a:r>
              <a:rPr lang="en-GB" altLang="en-US" sz="1600" dirty="0">
                <a:ea typeface="Arial" panose="020B0604020202020204" pitchFamily="34" charset="0"/>
              </a:rPr>
              <a:t> – the person with the cheque book (often the boss of the user)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600" b="1" u="sng" dirty="0">
                <a:ea typeface="Arial" panose="020B0604020202020204" pitchFamily="34" charset="0"/>
              </a:rPr>
              <a:t>Technical buyer</a:t>
            </a:r>
            <a:r>
              <a:rPr lang="en-GB" altLang="en-US" sz="1600" dirty="0">
                <a:ea typeface="Arial" panose="020B0604020202020204" pitchFamily="34" charset="0"/>
              </a:rPr>
              <a:t> – the person who has to be satisfied that the goods are </a:t>
            </a:r>
            <a:r>
              <a:rPr lang="ja-JP" altLang="en-GB" sz="1600" dirty="0">
                <a:ea typeface="MS PGothic" panose="020B0600070205080204" pitchFamily="34" charset="-128"/>
              </a:rPr>
              <a:t>“</a:t>
            </a:r>
            <a:r>
              <a:rPr lang="en-GB" altLang="ja-JP" sz="1600" dirty="0">
                <a:ea typeface="MS PGothic" panose="020B0600070205080204" pitchFamily="34" charset="-128"/>
              </a:rPr>
              <a:t>fit for purpose</a:t>
            </a:r>
            <a:r>
              <a:rPr lang="ja-JP" altLang="en-GB" sz="1600" dirty="0">
                <a:ea typeface="MS PGothic" panose="020B0600070205080204" pitchFamily="34" charset="-128"/>
              </a:rPr>
              <a:t>”</a:t>
            </a:r>
            <a:endParaRPr lang="en-GB" altLang="ja-JP" sz="1600" dirty="0">
              <a:ea typeface="MS PGothic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1600" b="1" u="sng" dirty="0">
                <a:ea typeface="Arial" panose="020B0604020202020204" pitchFamily="34" charset="0"/>
              </a:rPr>
              <a:t>User</a:t>
            </a:r>
            <a:r>
              <a:rPr lang="en-GB" altLang="en-US" sz="1600" dirty="0">
                <a:ea typeface="Arial" panose="020B0604020202020204" pitchFamily="34" charset="0"/>
              </a:rPr>
              <a:t> – the actual people using the products and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600" b="1" u="sng" dirty="0">
                <a:ea typeface="Arial" panose="020B0604020202020204" pitchFamily="34" charset="0"/>
              </a:rPr>
              <a:t>Coach</a:t>
            </a:r>
            <a:r>
              <a:rPr lang="en-GB" altLang="en-US" sz="1600" dirty="0">
                <a:ea typeface="Arial" panose="020B0604020202020204" pitchFamily="34" charset="0"/>
              </a:rPr>
              <a:t> – a customer employee who is keen that your products are purchased and will help you to meet the right set of people – for major or difficult sales a coach is invaluable</a:t>
            </a:r>
          </a:p>
          <a:p>
            <a:pPr eaLnBrk="1" hangingPunct="1">
              <a:lnSpc>
                <a:spcPct val="90000"/>
              </a:lnSpc>
            </a:pPr>
            <a:endParaRPr lang="en-GB" altLang="en-US" sz="1800" dirty="0"/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BF8F1229-4DC5-455C-BD34-55AEF41F5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32" indent="-28574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971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160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349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537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726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914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103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14E252-A2CF-4643-B8F3-AD7EE1A8C551}" type="slidenum">
              <a:rPr lang="en-GB" altLang="en-US" sz="1000"/>
              <a:pPr eaLnBrk="1" hangingPunct="1"/>
              <a:t>13</a:t>
            </a:fld>
            <a:endParaRPr lang="en-GB" altLang="en-US" sz="1000"/>
          </a:p>
        </p:txBody>
      </p:sp>
      <p:grpSp>
        <p:nvGrpSpPr>
          <p:cNvPr id="90116" name="Group 4">
            <a:extLst>
              <a:ext uri="{FF2B5EF4-FFF2-40B4-BE49-F238E27FC236}">
                <a16:creationId xmlns:a16="http://schemas.microsoft.com/office/drawing/2014/main" id="{14D74176-AF2F-4A9C-AF82-82F332D659D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894682"/>
            <a:ext cx="3960812" cy="3398838"/>
            <a:chOff x="197" y="1299"/>
            <a:chExt cx="2495" cy="2141"/>
          </a:xfrm>
        </p:grpSpPr>
        <p:sp>
          <p:nvSpPr>
            <p:cNvPr id="90117" name="Rectangle 5">
              <a:extLst>
                <a:ext uri="{FF2B5EF4-FFF2-40B4-BE49-F238E27FC236}">
                  <a16:creationId xmlns:a16="http://schemas.microsoft.com/office/drawing/2014/main" id="{CD9B1BF9-21DB-488C-A373-227C284BD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1299"/>
              <a:ext cx="2495" cy="1868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118" name="Rectangle 6">
              <a:extLst>
                <a:ext uri="{FF2B5EF4-FFF2-40B4-BE49-F238E27FC236}">
                  <a16:creationId xmlns:a16="http://schemas.microsoft.com/office/drawing/2014/main" id="{3C0A1C83-D769-447D-8711-E0C57D021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402"/>
              <a:ext cx="1126" cy="78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/>
                <a:t>Economic Buyer</a:t>
              </a:r>
              <a:endParaRPr lang="en-GB" altLang="en-US" sz="4200" b="1" i="1"/>
            </a:p>
          </p:txBody>
        </p:sp>
        <p:sp>
          <p:nvSpPr>
            <p:cNvPr id="90119" name="Rectangle 7">
              <a:extLst>
                <a:ext uri="{FF2B5EF4-FFF2-40B4-BE49-F238E27FC236}">
                  <a16:creationId xmlns:a16="http://schemas.microsoft.com/office/drawing/2014/main" id="{88736597-0AF6-4C14-99E1-F2976C74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1402"/>
              <a:ext cx="1126" cy="78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/>
                <a:t>User</a:t>
              </a:r>
              <a:endParaRPr lang="en-GB" altLang="en-US" sz="4200" b="1" i="1"/>
            </a:p>
          </p:txBody>
        </p:sp>
        <p:sp>
          <p:nvSpPr>
            <p:cNvPr id="90120" name="Rectangle 8">
              <a:extLst>
                <a:ext uri="{FF2B5EF4-FFF2-40B4-BE49-F238E27FC236}">
                  <a16:creationId xmlns:a16="http://schemas.microsoft.com/office/drawing/2014/main" id="{2C1BFCE3-9A1E-4260-A952-70CB6EC9C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256"/>
              <a:ext cx="1126" cy="7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 dirty="0"/>
                <a:t>Technical Buyer/ Evaluator</a:t>
              </a:r>
              <a:endParaRPr lang="en-GB" altLang="en-US" sz="4200" b="1" i="1" dirty="0"/>
            </a:p>
          </p:txBody>
        </p:sp>
        <p:sp>
          <p:nvSpPr>
            <p:cNvPr id="90121" name="Rectangle 9">
              <a:extLst>
                <a:ext uri="{FF2B5EF4-FFF2-40B4-BE49-F238E27FC236}">
                  <a16:creationId xmlns:a16="http://schemas.microsoft.com/office/drawing/2014/main" id="{2F41A7B5-A918-495D-AA0E-1A2A8F6B8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2256"/>
              <a:ext cx="1126" cy="7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/>
                <a:t>Coach</a:t>
              </a:r>
              <a:endParaRPr lang="en-GB" altLang="en-US" sz="4200" b="1" i="1"/>
            </a:p>
          </p:txBody>
        </p:sp>
        <p:sp>
          <p:nvSpPr>
            <p:cNvPr id="90122" name="Rectangle 10">
              <a:extLst>
                <a:ext uri="{FF2B5EF4-FFF2-40B4-BE49-F238E27FC236}">
                  <a16:creationId xmlns:a16="http://schemas.microsoft.com/office/drawing/2014/main" id="{7B40374A-156B-4B11-9794-42291EF9F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3246"/>
              <a:ext cx="210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/>
                <a:t>Components of a Complex Customer</a:t>
              </a:r>
              <a:endParaRPr lang="en-GB" altLang="en-US" sz="3800"/>
            </a:p>
          </p:txBody>
        </p:sp>
      </p:grpSp>
    </p:spTree>
    <p:extLst>
      <p:ext uri="{BB962C8B-B14F-4D97-AF65-F5344CB8AC3E}">
        <p14:creationId xmlns:p14="http://schemas.microsoft.com/office/powerpoint/2010/main" val="331108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Meeting">
            <a:extLst>
              <a:ext uri="{FF2B5EF4-FFF2-40B4-BE49-F238E27FC236}">
                <a16:creationId xmlns:a16="http://schemas.microsoft.com/office/drawing/2014/main" id="{80E28F15-781B-4BAD-9B71-B994904F6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7919" y="1224503"/>
            <a:ext cx="1485415" cy="1485415"/>
          </a:xfrm>
          <a:prstGeom prst="rect">
            <a:avLst/>
          </a:prstGeom>
        </p:spPr>
      </p:pic>
      <p:sp>
        <p:nvSpPr>
          <p:cNvPr id="90113" name="Rectangle 2">
            <a:extLst>
              <a:ext uri="{FF2B5EF4-FFF2-40B4-BE49-F238E27FC236}">
                <a16:creationId xmlns:a16="http://schemas.microsoft.com/office/drawing/2014/main" id="{28BD5D07-1951-4400-A02E-5BA9D6DE9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446" y="178131"/>
            <a:ext cx="978290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/>
              <a:t>Strategic Selling - Most business customers are </a:t>
            </a:r>
            <a:r>
              <a:rPr lang="ja-JP" altLang="en-GB" sz="2800" dirty="0"/>
              <a:t>“</a:t>
            </a:r>
            <a:r>
              <a:rPr lang="en-GB" altLang="ja-JP" sz="2800" dirty="0"/>
              <a:t>complex</a:t>
            </a:r>
            <a:r>
              <a:rPr lang="ja-JP" altLang="en-GB" sz="2800" dirty="0"/>
              <a:t>”</a:t>
            </a:r>
            <a:r>
              <a:rPr lang="en-GB" altLang="ja-JP" sz="2800" dirty="0"/>
              <a:t>- made up of differing but influential different buyers</a:t>
            </a:r>
            <a:endParaRPr lang="en-GB" altLang="en-US" sz="2800" dirty="0"/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BF8F1229-4DC5-455C-BD34-55AEF41F5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32" indent="-28574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971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160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349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537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726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914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103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14E252-A2CF-4643-B8F3-AD7EE1A8C551}" type="slidenum">
              <a:rPr lang="en-GB" altLang="en-US" sz="1000"/>
              <a:pPr eaLnBrk="1" hangingPunct="1"/>
              <a:t>14</a:t>
            </a:fld>
            <a:endParaRPr lang="en-GB" altLang="en-US" sz="1000"/>
          </a:p>
        </p:txBody>
      </p:sp>
      <p:grpSp>
        <p:nvGrpSpPr>
          <p:cNvPr id="90116" name="Group 4">
            <a:extLst>
              <a:ext uri="{FF2B5EF4-FFF2-40B4-BE49-F238E27FC236}">
                <a16:creationId xmlns:a16="http://schemas.microsoft.com/office/drawing/2014/main" id="{14D74176-AF2F-4A9C-AF82-82F332D659D9}"/>
              </a:ext>
            </a:extLst>
          </p:cNvPr>
          <p:cNvGrpSpPr>
            <a:grpSpLocks/>
          </p:cNvGrpSpPr>
          <p:nvPr/>
        </p:nvGrpSpPr>
        <p:grpSpPr bwMode="auto">
          <a:xfrm>
            <a:off x="3949701" y="1934370"/>
            <a:ext cx="3960812" cy="3398838"/>
            <a:chOff x="197" y="1299"/>
            <a:chExt cx="2495" cy="2141"/>
          </a:xfrm>
        </p:grpSpPr>
        <p:sp>
          <p:nvSpPr>
            <p:cNvPr id="90117" name="Rectangle 5">
              <a:extLst>
                <a:ext uri="{FF2B5EF4-FFF2-40B4-BE49-F238E27FC236}">
                  <a16:creationId xmlns:a16="http://schemas.microsoft.com/office/drawing/2014/main" id="{CD9B1BF9-21DB-488C-A373-227C284BD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1299"/>
              <a:ext cx="2495" cy="1868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118" name="Rectangle 6">
              <a:extLst>
                <a:ext uri="{FF2B5EF4-FFF2-40B4-BE49-F238E27FC236}">
                  <a16:creationId xmlns:a16="http://schemas.microsoft.com/office/drawing/2014/main" id="{3C0A1C83-D769-447D-8711-E0C57D021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402"/>
              <a:ext cx="1126" cy="78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/>
                <a:t>Economic Buyer</a:t>
              </a:r>
              <a:endParaRPr lang="en-GB" altLang="en-US" sz="4200" b="1" i="1"/>
            </a:p>
          </p:txBody>
        </p:sp>
        <p:sp>
          <p:nvSpPr>
            <p:cNvPr id="90119" name="Rectangle 7">
              <a:extLst>
                <a:ext uri="{FF2B5EF4-FFF2-40B4-BE49-F238E27FC236}">
                  <a16:creationId xmlns:a16="http://schemas.microsoft.com/office/drawing/2014/main" id="{88736597-0AF6-4C14-99E1-F2976C74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1402"/>
              <a:ext cx="1126" cy="78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/>
                <a:t>User</a:t>
              </a:r>
              <a:endParaRPr lang="en-GB" altLang="en-US" sz="4200" b="1" i="1"/>
            </a:p>
          </p:txBody>
        </p:sp>
        <p:sp>
          <p:nvSpPr>
            <p:cNvPr id="90120" name="Rectangle 8">
              <a:extLst>
                <a:ext uri="{FF2B5EF4-FFF2-40B4-BE49-F238E27FC236}">
                  <a16:creationId xmlns:a16="http://schemas.microsoft.com/office/drawing/2014/main" id="{2C1BFCE3-9A1E-4260-A952-70CB6EC9C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256"/>
              <a:ext cx="1126" cy="7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/>
                <a:t>Technical Buyer</a:t>
              </a:r>
              <a:endParaRPr lang="en-GB" altLang="en-US" sz="4200" b="1" i="1"/>
            </a:p>
          </p:txBody>
        </p:sp>
        <p:sp>
          <p:nvSpPr>
            <p:cNvPr id="90121" name="Rectangle 9">
              <a:extLst>
                <a:ext uri="{FF2B5EF4-FFF2-40B4-BE49-F238E27FC236}">
                  <a16:creationId xmlns:a16="http://schemas.microsoft.com/office/drawing/2014/main" id="{2F41A7B5-A918-495D-AA0E-1A2A8F6B8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2256"/>
              <a:ext cx="1126" cy="7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/>
                <a:t>Coach</a:t>
              </a:r>
              <a:endParaRPr lang="en-GB" altLang="en-US" sz="4200" b="1" i="1"/>
            </a:p>
          </p:txBody>
        </p:sp>
        <p:sp>
          <p:nvSpPr>
            <p:cNvPr id="90122" name="Rectangle 10">
              <a:extLst>
                <a:ext uri="{FF2B5EF4-FFF2-40B4-BE49-F238E27FC236}">
                  <a16:creationId xmlns:a16="http://schemas.microsoft.com/office/drawing/2014/main" id="{7B40374A-156B-4B11-9794-42291EF9F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3246"/>
              <a:ext cx="210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 dirty="0"/>
                <a:t>Components of a Complex Customer</a:t>
              </a:r>
              <a:endParaRPr lang="en-GB" altLang="en-US" sz="38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B88C24D-C758-4B17-9E80-1812D0D0991C}"/>
              </a:ext>
            </a:extLst>
          </p:cNvPr>
          <p:cNvSpPr txBox="1"/>
          <p:nvPr/>
        </p:nvSpPr>
        <p:spPr>
          <a:xfrm>
            <a:off x="2862390" y="293895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James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DAF018-1444-4C24-A030-AB4F2518CC1B}"/>
              </a:ext>
            </a:extLst>
          </p:cNvPr>
          <p:cNvGrpSpPr/>
          <p:nvPr/>
        </p:nvGrpSpPr>
        <p:grpSpPr>
          <a:xfrm>
            <a:off x="2593667" y="3651555"/>
            <a:ext cx="1485415" cy="1485415"/>
            <a:chOff x="6538911" y="2057399"/>
            <a:chExt cx="1485415" cy="1485415"/>
          </a:xfrm>
        </p:grpSpPr>
        <p:pic>
          <p:nvPicPr>
            <p:cNvPr id="21" name="Graphic 20" descr="User">
              <a:extLst>
                <a:ext uri="{FF2B5EF4-FFF2-40B4-BE49-F238E27FC236}">
                  <a16:creationId xmlns:a16="http://schemas.microsoft.com/office/drawing/2014/main" id="{5467D0DC-42C9-4DCC-A0E3-716B4F5D7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38911" y="2057399"/>
              <a:ext cx="1485415" cy="148541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5B63D4-7D63-4B23-9578-C33048AB9D82}"/>
                </a:ext>
              </a:extLst>
            </p:cNvPr>
            <p:cNvSpPr txBox="1"/>
            <p:nvPr/>
          </p:nvSpPr>
          <p:spPr>
            <a:xfrm>
              <a:off x="6965304" y="2918750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Bob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AE219E-1A01-4DF8-B298-C150D95602AF}"/>
              </a:ext>
            </a:extLst>
          </p:cNvPr>
          <p:cNvGrpSpPr/>
          <p:nvPr/>
        </p:nvGrpSpPr>
        <p:grpSpPr>
          <a:xfrm>
            <a:off x="7825686" y="3404139"/>
            <a:ext cx="1485415" cy="1485415"/>
            <a:chOff x="6538911" y="2057399"/>
            <a:chExt cx="1485415" cy="1485415"/>
          </a:xfrm>
        </p:grpSpPr>
        <p:pic>
          <p:nvPicPr>
            <p:cNvPr id="24" name="Graphic 23" descr="User">
              <a:extLst>
                <a:ext uri="{FF2B5EF4-FFF2-40B4-BE49-F238E27FC236}">
                  <a16:creationId xmlns:a16="http://schemas.microsoft.com/office/drawing/2014/main" id="{37E12036-478B-47C6-9148-3BF2B5C96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38911" y="2057399"/>
              <a:ext cx="1485415" cy="148541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BDC55F-CC47-49F4-9E26-62895F27BBAA}"/>
                </a:ext>
              </a:extLst>
            </p:cNvPr>
            <p:cNvSpPr txBox="1"/>
            <p:nvPr/>
          </p:nvSpPr>
          <p:spPr>
            <a:xfrm>
              <a:off x="6875538" y="2918750"/>
              <a:ext cx="729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David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DB3298-B513-4270-8806-8D8A75F79DBD}"/>
              </a:ext>
            </a:extLst>
          </p:cNvPr>
          <p:cNvGrpSpPr/>
          <p:nvPr/>
        </p:nvGrpSpPr>
        <p:grpSpPr>
          <a:xfrm>
            <a:off x="7757111" y="1852386"/>
            <a:ext cx="1485415" cy="1485415"/>
            <a:chOff x="6538911" y="2057399"/>
            <a:chExt cx="1485415" cy="1485415"/>
          </a:xfrm>
        </p:grpSpPr>
        <p:pic>
          <p:nvPicPr>
            <p:cNvPr id="27" name="Graphic 26" descr="User">
              <a:extLst>
                <a:ext uri="{FF2B5EF4-FFF2-40B4-BE49-F238E27FC236}">
                  <a16:creationId xmlns:a16="http://schemas.microsoft.com/office/drawing/2014/main" id="{7B5E326C-8678-4212-ABEF-ABC3B6B45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38911" y="2057399"/>
              <a:ext cx="1485415" cy="148541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206954-1AD5-4806-8582-0FA281022BCB}"/>
                </a:ext>
              </a:extLst>
            </p:cNvPr>
            <p:cNvSpPr txBox="1"/>
            <p:nvPr/>
          </p:nvSpPr>
          <p:spPr>
            <a:xfrm>
              <a:off x="6817828" y="2918750"/>
              <a:ext cx="842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Gareth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326209-F80E-44BA-B453-057B2C7B40AF}"/>
              </a:ext>
            </a:extLst>
          </p:cNvPr>
          <p:cNvGrpSpPr/>
          <p:nvPr/>
        </p:nvGrpSpPr>
        <p:grpSpPr>
          <a:xfrm>
            <a:off x="5209677" y="3406677"/>
            <a:ext cx="1485415" cy="1485415"/>
            <a:chOff x="6538911" y="2057399"/>
            <a:chExt cx="1485415" cy="1485415"/>
          </a:xfrm>
        </p:grpSpPr>
        <p:pic>
          <p:nvPicPr>
            <p:cNvPr id="30" name="Graphic 29" descr="User">
              <a:extLst>
                <a:ext uri="{FF2B5EF4-FFF2-40B4-BE49-F238E27FC236}">
                  <a16:creationId xmlns:a16="http://schemas.microsoft.com/office/drawing/2014/main" id="{06B7DCAB-3AF4-4BFB-B4B3-3770F1E23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38911" y="2057399"/>
              <a:ext cx="1485415" cy="148541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62B252-19F2-4C47-94FA-9409F472D907}"/>
                </a:ext>
              </a:extLst>
            </p:cNvPr>
            <p:cNvSpPr txBox="1"/>
            <p:nvPr/>
          </p:nvSpPr>
          <p:spPr>
            <a:xfrm>
              <a:off x="6869124" y="2918750"/>
              <a:ext cx="721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Sarah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8C98F6B-8621-49C5-AD10-FBAAB2E2534A}"/>
              </a:ext>
            </a:extLst>
          </p:cNvPr>
          <p:cNvSpPr txBox="1"/>
          <p:nvPr/>
        </p:nvSpPr>
        <p:spPr>
          <a:xfrm>
            <a:off x="1931762" y="2046004"/>
            <a:ext cx="75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Board</a:t>
            </a:r>
          </a:p>
        </p:txBody>
      </p: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8DE92DBA-CCF0-454A-B455-B66F0E3CA8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70649" y="2077610"/>
            <a:ext cx="1485415" cy="14854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EE61103-4A50-4D8F-B82E-99AF827A3B15}"/>
              </a:ext>
            </a:extLst>
          </p:cNvPr>
          <p:cNvSpPr txBox="1"/>
          <p:nvPr/>
        </p:nvSpPr>
        <p:spPr>
          <a:xfrm>
            <a:off x="2859297" y="2977375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James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48E81A8-62E8-80CE-4F2A-D6BA10A8974E}"/>
              </a:ext>
            </a:extLst>
          </p:cNvPr>
          <p:cNvSpPr/>
          <p:nvPr/>
        </p:nvSpPr>
        <p:spPr>
          <a:xfrm>
            <a:off x="203096" y="4592977"/>
            <a:ext cx="2460445" cy="1267577"/>
          </a:xfrm>
          <a:prstGeom prst="wedgeRectCallout">
            <a:avLst>
              <a:gd name="adj1" fmla="val 66625"/>
              <a:gd name="adj2" fmla="val -4261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 like  a different technology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28BD5D07-1951-4400-A02E-5BA9D6DE9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000" dirty="0"/>
              <a:t>Complex partners </a:t>
            </a:r>
            <a:r>
              <a:rPr lang="en-GB" altLang="ja-JP" sz="2000" dirty="0"/>
              <a:t>- made up of differing but influential different stakeholders</a:t>
            </a:r>
            <a:endParaRPr lang="en-GB" altLang="en-US" sz="2000" dirty="0"/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BF8F1229-4DC5-455C-BD34-55AEF41F5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32" indent="-28574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971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160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349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537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726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914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103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14E252-A2CF-4643-B8F3-AD7EE1A8C551}" type="slidenum">
              <a:rPr lang="en-GB" altLang="en-US" sz="1000"/>
              <a:pPr eaLnBrk="1" hangingPunct="1"/>
              <a:t>15</a:t>
            </a:fld>
            <a:endParaRPr lang="en-GB" altLang="en-US" sz="10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C26667-CC85-6E27-42E1-2A70783D169A}"/>
              </a:ext>
            </a:extLst>
          </p:cNvPr>
          <p:cNvGrpSpPr/>
          <p:nvPr/>
        </p:nvGrpSpPr>
        <p:grpSpPr>
          <a:xfrm>
            <a:off x="207313" y="770020"/>
            <a:ext cx="9748664" cy="5548101"/>
            <a:chOff x="155485" y="577515"/>
            <a:chExt cx="4942201" cy="3556939"/>
          </a:xfrm>
        </p:grpSpPr>
        <p:sp>
          <p:nvSpPr>
            <p:cNvPr id="90117" name="Rectangle 5">
              <a:extLst>
                <a:ext uri="{FF2B5EF4-FFF2-40B4-BE49-F238E27FC236}">
                  <a16:creationId xmlns:a16="http://schemas.microsoft.com/office/drawing/2014/main" id="{CD9B1BF9-21DB-488C-A373-227C284BD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85" y="577515"/>
              <a:ext cx="4942201" cy="3556939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118" name="Rectangle 6">
              <a:extLst>
                <a:ext uri="{FF2B5EF4-FFF2-40B4-BE49-F238E27FC236}">
                  <a16:creationId xmlns:a16="http://schemas.microsoft.com/office/drawing/2014/main" id="{3C0A1C83-D769-447D-8711-E0C57D021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46" y="773642"/>
              <a:ext cx="2230428" cy="14947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t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 dirty="0"/>
                <a:t>Economic Buyer: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Key concerns: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How to get on-side?:</a:t>
              </a:r>
              <a:endParaRPr lang="en-GB" altLang="en-US" sz="4200" b="1" i="1" dirty="0"/>
            </a:p>
          </p:txBody>
        </p:sp>
        <p:sp>
          <p:nvSpPr>
            <p:cNvPr id="90119" name="Rectangle 7">
              <a:extLst>
                <a:ext uri="{FF2B5EF4-FFF2-40B4-BE49-F238E27FC236}">
                  <a16:creationId xmlns:a16="http://schemas.microsoft.com/office/drawing/2014/main" id="{88736597-0AF6-4C14-99E1-F2976C74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963" y="773642"/>
              <a:ext cx="2230428" cy="14947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t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 dirty="0"/>
                <a:t>User: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Key concerns: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How to get on-side?:</a:t>
              </a:r>
              <a:endParaRPr lang="en-GB" altLang="en-US" sz="4200" b="1" i="1" dirty="0"/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endParaRPr lang="en-GB" altLang="en-US" sz="1400" b="1" i="1" dirty="0"/>
            </a:p>
          </p:txBody>
        </p:sp>
        <p:sp>
          <p:nvSpPr>
            <p:cNvPr id="90120" name="Rectangle 8">
              <a:extLst>
                <a:ext uri="{FF2B5EF4-FFF2-40B4-BE49-F238E27FC236}">
                  <a16:creationId xmlns:a16="http://schemas.microsoft.com/office/drawing/2014/main" id="{2C1BFCE3-9A1E-4260-A952-70CB6EC9C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46" y="2399780"/>
              <a:ext cx="2230428" cy="14966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t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 dirty="0"/>
                <a:t>Technical Buyer/Evaluator: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Key concerns: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How to get on-side?:</a:t>
              </a:r>
              <a:endParaRPr lang="en-GB" altLang="en-US" sz="4200" b="1" i="1" dirty="0"/>
            </a:p>
            <a:p>
              <a:pPr eaLnBrk="1" hangingPunct="1"/>
              <a:endParaRPr lang="en-GB" altLang="en-US" sz="1400" b="1" i="1" dirty="0"/>
            </a:p>
          </p:txBody>
        </p:sp>
        <p:sp>
          <p:nvSpPr>
            <p:cNvPr id="90121" name="Rectangle 9">
              <a:extLst>
                <a:ext uri="{FF2B5EF4-FFF2-40B4-BE49-F238E27FC236}">
                  <a16:creationId xmlns:a16="http://schemas.microsoft.com/office/drawing/2014/main" id="{2F41A7B5-A918-495D-AA0E-1A2A8F6B8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963" y="2399780"/>
              <a:ext cx="2230428" cy="14966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t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 dirty="0"/>
                <a:t>Coach: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Key concerns: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How to get on-side?:</a:t>
              </a:r>
              <a:endParaRPr lang="en-GB" altLang="en-US" sz="4200" b="1" i="1" dirty="0"/>
            </a:p>
            <a:p>
              <a:pPr eaLnBrk="1" hangingPunct="1"/>
              <a:endParaRPr lang="en-GB" altLang="en-US" sz="1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00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88A6-B054-444A-EA45-03CC27A7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41551-4951-39AE-DC9F-FBE5B1F33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5" y="1847850"/>
            <a:ext cx="10515600" cy="4351338"/>
          </a:xfrm>
        </p:spPr>
        <p:txBody>
          <a:bodyPr>
            <a:normAutofit/>
          </a:bodyPr>
          <a:lstStyle/>
          <a:p>
            <a:pPr marL="380990" indent="-380990"/>
            <a:r>
              <a:rPr lang="en-GB" sz="3200" dirty="0"/>
              <a:t>Using the format to consider who are the key stakeholders in the partner – what are the key concerns of each</a:t>
            </a:r>
          </a:p>
          <a:p>
            <a:pPr marL="1066773" lvl="1" indent="-380990"/>
            <a:r>
              <a:rPr lang="en-GB" sz="2800" dirty="0">
                <a:solidFill>
                  <a:srgbClr val="2CB431"/>
                </a:solidFill>
              </a:rPr>
              <a:t>How do we ensure each stakeholder is positive towards us?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3A000-0D4B-FC4A-6D69-D7FD0AF4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61022-FD91-516D-038B-1D44082F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F729-6524-4034-9658-15EF343757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CE7C3D6-AEFE-2F9E-FBD7-9BAB57690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03" y="0"/>
            <a:ext cx="12227777" cy="6860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958ED-FF92-2F9E-371D-9FC6FB8B8353}"/>
              </a:ext>
            </a:extLst>
          </p:cNvPr>
          <p:cNvSpPr txBox="1"/>
          <p:nvPr/>
        </p:nvSpPr>
        <p:spPr>
          <a:xfrm>
            <a:off x="390292" y="1824205"/>
            <a:ext cx="3267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8565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6D5096-2F90-4220-4563-CB6D58A69CCF}"/>
              </a:ext>
            </a:extLst>
          </p:cNvPr>
          <p:cNvSpPr/>
          <p:nvPr/>
        </p:nvSpPr>
        <p:spPr bwMode="auto">
          <a:xfrm>
            <a:off x="627494" y="1839273"/>
            <a:ext cx="9196444" cy="1454912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57175" indent="-257175" algn="ctr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GB" sz="2250"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BC413-661A-D1E0-1C2B-F8B55490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C0DBA-6483-0FB2-CB7F-46294751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53" y="1839273"/>
            <a:ext cx="10515600" cy="4351338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Stages of major projects – who to engage/partner with and when?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 partners and customers – how to address different stakeholder?</a:t>
            </a:r>
          </a:p>
        </p:txBody>
      </p:sp>
    </p:spTree>
    <p:extLst>
      <p:ext uri="{BB962C8B-B14F-4D97-AF65-F5344CB8AC3E}">
        <p14:creationId xmlns:p14="http://schemas.microsoft.com/office/powerpoint/2010/main" val="385578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D471-9030-F7EB-33DE-4E3C01C9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66BFA-9CDC-0086-779D-01DD91A13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291" y="1475873"/>
            <a:ext cx="9830108" cy="3897251"/>
          </a:xfrm>
        </p:spPr>
        <p:txBody>
          <a:bodyPr/>
          <a:lstStyle/>
          <a:p>
            <a:pPr marL="380990" indent="-380990"/>
            <a:r>
              <a:rPr lang="en-GB" sz="2667" dirty="0"/>
              <a:t>Introduce you to methods that can help you tackle partnering in major project opportunities</a:t>
            </a:r>
          </a:p>
          <a:p>
            <a:pPr marL="380990" indent="-380990"/>
            <a:endParaRPr lang="en-GB" sz="2667" dirty="0"/>
          </a:p>
          <a:p>
            <a:pPr marL="380990" indent="-380990"/>
            <a:endParaRPr lang="en-GB" sz="2667" dirty="0"/>
          </a:p>
          <a:p>
            <a:pPr marL="380990" indent="-380990"/>
            <a:r>
              <a:rPr lang="en-GB" sz="2667" dirty="0"/>
              <a:t>Consider complex partners and the roles within them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0C0F2-D557-5F5A-F8E0-646E7222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BD583-F9BD-F923-FC31-C874D3EC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F729-6524-4034-9658-15EF3437572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Graphic 6" descr="Boardroom outline">
            <a:extLst>
              <a:ext uri="{FF2B5EF4-FFF2-40B4-BE49-F238E27FC236}">
                <a16:creationId xmlns:a16="http://schemas.microsoft.com/office/drawing/2014/main" id="{B53923E7-9C32-404C-8256-2F9F84623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51" y="1299101"/>
            <a:ext cx="1219200" cy="1219200"/>
          </a:xfrm>
          <a:prstGeom prst="rect">
            <a:avLst/>
          </a:prstGeom>
        </p:spPr>
      </p:pic>
      <p:pic>
        <p:nvPicPr>
          <p:cNvPr id="9" name="Graphic 8" descr="Juggler outline">
            <a:extLst>
              <a:ext uri="{FF2B5EF4-FFF2-40B4-BE49-F238E27FC236}">
                <a16:creationId xmlns:a16="http://schemas.microsoft.com/office/drawing/2014/main" id="{DF575AC2-02CC-56C6-BEA6-B0BC64D71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005" y="293292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8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59CC-62AD-B5AD-75F6-D8E006E7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7" y="-254488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Stages of a major project – when are players involved – when do you engage?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6E88FA-75AA-7A7B-5173-E351085F6A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369" y="867226"/>
          <a:ext cx="10972801" cy="5269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949231416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85760666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02328832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885593326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7374443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94761178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4204465"/>
                    </a:ext>
                  </a:extLst>
                </a:gridCol>
              </a:tblGrid>
              <a:tr h="494453">
                <a:tc rowSpan="2">
                  <a:txBody>
                    <a:bodyPr/>
                    <a:lstStyle/>
                    <a:p>
                      <a:r>
                        <a:rPr lang="en-GB" sz="1600" dirty="0"/>
                        <a:t>Potential Partners</a:t>
                      </a:r>
                    </a:p>
                  </a:txBody>
                  <a:tcPr marL="121920" marR="121920" marT="60960" marB="60960"/>
                </a:tc>
                <a:tc gridSpan="6">
                  <a:txBody>
                    <a:bodyPr/>
                    <a:lstStyle/>
                    <a:p>
                      <a:r>
                        <a:rPr lang="en-GB" sz="1600" dirty="0"/>
                        <a:t>Stages of a major project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55151"/>
                  </a:ext>
                </a:extLst>
              </a:tr>
              <a:tr h="49445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Origination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Design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Planning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Specification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Tendering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Construction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3828316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GB" sz="1600" dirty="0"/>
                        <a:t>Developers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5364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Engineering consultants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04385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GB" sz="1600" dirty="0"/>
                        <a:t>Planners (planning approvals)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4316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Specification Consultants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5162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Construction Company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28902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Installers/Sub-contractors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0893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GB" sz="1600" dirty="0"/>
                        <a:t>Others?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7305124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64299-1EF9-5C47-0B4E-3D176627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46FF8-0F5A-91FE-E571-F0AAB914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F729-6524-4034-9658-15EF343757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3320899-286D-8A01-790A-C5B6AA01103F}"/>
              </a:ext>
            </a:extLst>
          </p:cNvPr>
          <p:cNvSpPr/>
          <p:nvPr/>
        </p:nvSpPr>
        <p:spPr>
          <a:xfrm>
            <a:off x="4452301" y="2102750"/>
            <a:ext cx="1549915" cy="992143"/>
          </a:xfrm>
          <a:prstGeom prst="wedgeRectCallout">
            <a:avLst>
              <a:gd name="adj1" fmla="val -152250"/>
              <a:gd name="adj2" fmla="val -2456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If you are a major component – need to be involved here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D2BA323-58DA-0ADE-9D4F-844FD349D8D1}"/>
              </a:ext>
            </a:extLst>
          </p:cNvPr>
          <p:cNvSpPr/>
          <p:nvPr/>
        </p:nvSpPr>
        <p:spPr>
          <a:xfrm>
            <a:off x="5016014" y="4664550"/>
            <a:ext cx="1747356" cy="992143"/>
          </a:xfrm>
          <a:prstGeom prst="wedgeRectCallout">
            <a:avLst>
              <a:gd name="adj1" fmla="val -79002"/>
              <a:gd name="adj2" fmla="val -9023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If you are a smaller component – need to be involved here</a:t>
            </a:r>
          </a:p>
        </p:txBody>
      </p:sp>
    </p:spTree>
    <p:extLst>
      <p:ext uri="{BB962C8B-B14F-4D97-AF65-F5344CB8AC3E}">
        <p14:creationId xmlns:p14="http://schemas.microsoft.com/office/powerpoint/2010/main" val="354737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59CC-62AD-B5AD-75F6-D8E006E7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36" y="0"/>
            <a:ext cx="9385527" cy="519967"/>
          </a:xfrm>
        </p:spPr>
        <p:txBody>
          <a:bodyPr>
            <a:normAutofit/>
          </a:bodyPr>
          <a:lstStyle/>
          <a:p>
            <a:r>
              <a:rPr lang="en-GB" sz="2800" dirty="0"/>
              <a:t>Engagement/Partnering example: Core systems/component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6E88FA-75AA-7A7B-5173-E351085F6A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251" y="464440"/>
          <a:ext cx="11695565" cy="5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795">
                  <a:extLst>
                    <a:ext uri="{9D8B030D-6E8A-4147-A177-3AD203B41FA5}">
                      <a16:colId xmlns:a16="http://schemas.microsoft.com/office/drawing/2014/main" val="2949231416"/>
                    </a:ext>
                  </a:extLst>
                </a:gridCol>
                <a:gridCol w="1670795">
                  <a:extLst>
                    <a:ext uri="{9D8B030D-6E8A-4147-A177-3AD203B41FA5}">
                      <a16:colId xmlns:a16="http://schemas.microsoft.com/office/drawing/2014/main" val="3857606664"/>
                    </a:ext>
                  </a:extLst>
                </a:gridCol>
                <a:gridCol w="1670795">
                  <a:extLst>
                    <a:ext uri="{9D8B030D-6E8A-4147-A177-3AD203B41FA5}">
                      <a16:colId xmlns:a16="http://schemas.microsoft.com/office/drawing/2014/main" val="3023288320"/>
                    </a:ext>
                  </a:extLst>
                </a:gridCol>
                <a:gridCol w="1670795">
                  <a:extLst>
                    <a:ext uri="{9D8B030D-6E8A-4147-A177-3AD203B41FA5}">
                      <a16:colId xmlns:a16="http://schemas.microsoft.com/office/drawing/2014/main" val="2885593326"/>
                    </a:ext>
                  </a:extLst>
                </a:gridCol>
                <a:gridCol w="1670795">
                  <a:extLst>
                    <a:ext uri="{9D8B030D-6E8A-4147-A177-3AD203B41FA5}">
                      <a16:colId xmlns:a16="http://schemas.microsoft.com/office/drawing/2014/main" val="273744439"/>
                    </a:ext>
                  </a:extLst>
                </a:gridCol>
                <a:gridCol w="1670795">
                  <a:extLst>
                    <a:ext uri="{9D8B030D-6E8A-4147-A177-3AD203B41FA5}">
                      <a16:colId xmlns:a16="http://schemas.microsoft.com/office/drawing/2014/main" val="2947611783"/>
                    </a:ext>
                  </a:extLst>
                </a:gridCol>
                <a:gridCol w="1670795">
                  <a:extLst>
                    <a:ext uri="{9D8B030D-6E8A-4147-A177-3AD203B41FA5}">
                      <a16:colId xmlns:a16="http://schemas.microsoft.com/office/drawing/2014/main" val="4204465"/>
                    </a:ext>
                  </a:extLst>
                </a:gridCol>
              </a:tblGrid>
              <a:tr h="348616">
                <a:tc rowSpan="2">
                  <a:txBody>
                    <a:bodyPr/>
                    <a:lstStyle/>
                    <a:p>
                      <a:r>
                        <a:rPr lang="en-GB" sz="1500" dirty="0"/>
                        <a:t>Potential Partners</a:t>
                      </a:r>
                    </a:p>
                  </a:txBody>
                  <a:tcPr marL="121920" marR="121920" marT="60960" marB="60960"/>
                </a:tc>
                <a:tc gridSpan="6">
                  <a:txBody>
                    <a:bodyPr/>
                    <a:lstStyle/>
                    <a:p>
                      <a:r>
                        <a:rPr lang="en-GB" sz="1500" dirty="0"/>
                        <a:t>Stages of a major project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55151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Origination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Design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Planning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Specification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Tendering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Construction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38283169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GB" sz="1400" dirty="0"/>
                        <a:t>Developers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Are there developers with right mindset we should focus on?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4253645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GB" sz="1400" dirty="0"/>
                        <a:t>Engineering consultants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 we have contacts who will promote our approach? </a:t>
                      </a:r>
                    </a:p>
                    <a:p>
                      <a:r>
                        <a:rPr lang="en-GB" sz="1200" dirty="0"/>
                        <a:t>Are they brave enough to recommend us?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5804385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GB" sz="1400" dirty="0"/>
                        <a:t>Planners (planning approvals)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Do planners need briefing on why our approach is best?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6743164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GB" sz="1400" dirty="0"/>
                        <a:t>Specification Consultants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 specifiers know of/like our technology</a:t>
                      </a:r>
                    </a:p>
                    <a:p>
                      <a:r>
                        <a:rPr lang="en-GB" sz="1200" dirty="0"/>
                        <a:t>Would they be brave enough to recommend it?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0251624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GB" sz="1400" dirty="0"/>
                        <a:t>Construction Company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Are the tech people in big construction companies aware of us – will they push back at us being specified?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9628902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GB" sz="1400" dirty="0"/>
                        <a:t>Installers/Sub-contractors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Are installers aware and positive</a:t>
                      </a:r>
                    </a:p>
                    <a:p>
                      <a:r>
                        <a:rPr lang="en-GB" sz="1200" dirty="0"/>
                        <a:t>Have we trained sufficient numbers?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1630893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64299-1EF9-5C47-0B4E-3D176627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46FF8-0F5A-91FE-E571-F0AAB914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F729-6524-4034-9658-15EF3437572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7281073-321B-408E-EC91-1766487F3F8B}"/>
              </a:ext>
            </a:extLst>
          </p:cNvPr>
          <p:cNvSpPr/>
          <p:nvPr/>
        </p:nvSpPr>
        <p:spPr>
          <a:xfrm>
            <a:off x="-60958" y="806267"/>
            <a:ext cx="60959" cy="609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B04B529-25B8-BF4C-609C-B2A1D56C841A}"/>
              </a:ext>
            </a:extLst>
          </p:cNvPr>
          <p:cNvSpPr/>
          <p:nvPr/>
        </p:nvSpPr>
        <p:spPr>
          <a:xfrm>
            <a:off x="3711896" y="1327794"/>
            <a:ext cx="1505491" cy="27148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9882769-0EBA-F223-6CBA-B60E38CD3091}"/>
              </a:ext>
            </a:extLst>
          </p:cNvPr>
          <p:cNvSpPr/>
          <p:nvPr/>
        </p:nvSpPr>
        <p:spPr>
          <a:xfrm>
            <a:off x="5343255" y="2176792"/>
            <a:ext cx="1505491" cy="27148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9A6503F-0FBF-5536-39A2-C74546D8CE74}"/>
              </a:ext>
            </a:extLst>
          </p:cNvPr>
          <p:cNvSpPr/>
          <p:nvPr/>
        </p:nvSpPr>
        <p:spPr>
          <a:xfrm>
            <a:off x="6996825" y="3045534"/>
            <a:ext cx="1505491" cy="27148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C666F1B-0998-745C-8D3B-274B19CAAD0E}"/>
              </a:ext>
            </a:extLst>
          </p:cNvPr>
          <p:cNvSpPr/>
          <p:nvPr/>
        </p:nvSpPr>
        <p:spPr>
          <a:xfrm>
            <a:off x="8670140" y="3855044"/>
            <a:ext cx="1505491" cy="27148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2EE0A49-B113-A3CD-37D1-1B231C6DB0B9}"/>
              </a:ext>
            </a:extLst>
          </p:cNvPr>
          <p:cNvSpPr/>
          <p:nvPr/>
        </p:nvSpPr>
        <p:spPr>
          <a:xfrm>
            <a:off x="10363259" y="4940970"/>
            <a:ext cx="1505491" cy="27148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10922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59CC-62AD-B5AD-75F6-D8E006E7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0" y="-19956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Stages of a major project, potential partners, and when to engage them - tool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6E88FA-75AA-7A7B-5173-E351085F6A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369" y="867226"/>
          <a:ext cx="10972801" cy="5269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949231416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85760666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02328832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885593326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7374443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94761178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4204465"/>
                    </a:ext>
                  </a:extLst>
                </a:gridCol>
              </a:tblGrid>
              <a:tr h="494453">
                <a:tc rowSpan="2">
                  <a:txBody>
                    <a:bodyPr/>
                    <a:lstStyle/>
                    <a:p>
                      <a:r>
                        <a:rPr lang="en-GB" sz="1600" dirty="0"/>
                        <a:t>Potential Partners</a:t>
                      </a:r>
                    </a:p>
                  </a:txBody>
                  <a:tcPr marL="121920" marR="121920" marT="60960" marB="60960"/>
                </a:tc>
                <a:tc gridSpan="6">
                  <a:txBody>
                    <a:bodyPr/>
                    <a:lstStyle/>
                    <a:p>
                      <a:r>
                        <a:rPr lang="en-GB" sz="1600" dirty="0"/>
                        <a:t>Stages of a major project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55151"/>
                  </a:ext>
                </a:extLst>
              </a:tr>
              <a:tr h="49445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Origination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Design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Planning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Specification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Tendering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Construction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3828316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GB" sz="1600" dirty="0"/>
                        <a:t>Developers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425364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Engineering consultants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5804385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GB" sz="1600" dirty="0"/>
                        <a:t>Planners (planning approvals)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674316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Specification Consultants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025162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Construction Company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9628902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Installers/Sub-contractors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1630893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GB" sz="1600" dirty="0"/>
                        <a:t>Others?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7305124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64299-1EF9-5C47-0B4E-3D176627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46FF8-0F5A-91FE-E571-F0AAB914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F729-6524-4034-9658-15EF343757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3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88A6-B054-444A-EA45-03CC27A7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41551-4951-39AE-DC9F-FBE5B1F33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0" indent="-380990"/>
            <a:r>
              <a:rPr lang="en-GB" sz="2400" dirty="0"/>
              <a:t>Using the format to consider which partners you need (for a major project you are considering – or would like to be part of) and when to engage them</a:t>
            </a:r>
          </a:p>
          <a:p>
            <a:pPr lvl="1"/>
            <a:r>
              <a:rPr lang="en-GB" dirty="0">
                <a:solidFill>
                  <a:srgbClr val="2CB431"/>
                </a:solidFill>
              </a:rPr>
              <a:t>Will they support you being part of the programme?</a:t>
            </a:r>
          </a:p>
          <a:p>
            <a:pPr lvl="1"/>
            <a:r>
              <a:rPr lang="en-GB" dirty="0">
                <a:solidFill>
                  <a:srgbClr val="2CB431"/>
                </a:solidFill>
              </a:rPr>
              <a:t>How can you ensure this?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3A000-0D4B-FC4A-6D69-D7FD0AF4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61022-FD91-516D-038B-1D44082F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F729-6524-4034-9658-15EF343757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6D5096-2F90-4220-4563-CB6D58A69CCF}"/>
              </a:ext>
            </a:extLst>
          </p:cNvPr>
          <p:cNvSpPr/>
          <p:nvPr/>
        </p:nvSpPr>
        <p:spPr bwMode="auto">
          <a:xfrm>
            <a:off x="627494" y="3429000"/>
            <a:ext cx="9196444" cy="1454912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57175" indent="-257175" algn="ctr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GB" sz="2250">
              <a:latin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C0DBA-6483-0FB2-CB7F-46294751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53" y="1839273"/>
            <a:ext cx="10515600" cy="4351338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Stages of major projects – who to engage/partner with and when?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 partners and customers – how to address different stakeholder?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BC413-661A-D1E0-1C2B-F8B55490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7722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3553-40FF-4C3A-A470-2799C150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30" y="364623"/>
            <a:ext cx="9829439" cy="556247"/>
          </a:xfrm>
        </p:spPr>
        <p:txBody>
          <a:bodyPr>
            <a:noAutofit/>
          </a:bodyPr>
          <a:lstStyle/>
          <a:p>
            <a:r>
              <a:rPr lang="en-GB" dirty="0"/>
              <a:t>Partnering with big complex organisations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2B0C5-C7D6-4A34-AB71-05E75510F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279" y="1623558"/>
            <a:ext cx="7886700" cy="4732792"/>
          </a:xfrm>
          <a:solidFill>
            <a:srgbClr val="CCECFF"/>
          </a:solidFill>
        </p:spPr>
        <p:txBody>
          <a:bodyPr>
            <a:normAutofit/>
          </a:bodyPr>
          <a:lstStyle/>
          <a:p>
            <a:pPr algn="l"/>
            <a:r>
              <a:rPr lang="en-GB" dirty="0"/>
              <a:t>Have you ever heard this said? (or have you said something like this?):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“We’re talking to Shell – they are really interested”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“Their R&amp;D guy said they would love to see this included in their new development project”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“They said they would move fast on this”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F766B-8B2A-489A-BDF6-2AA4A054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2C04-5579-40CA-A533-4DF5CF3C4CC5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6043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Bullet and Image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Text 1 col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End Frame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895099A4AF942AC32480B6D8840AA" ma:contentTypeVersion="16" ma:contentTypeDescription="Create a new document." ma:contentTypeScope="" ma:versionID="51bb14b4cb88085ba8eaf0771639db60">
  <xsd:schema xmlns:xsd="http://www.w3.org/2001/XMLSchema" xmlns:xs="http://www.w3.org/2001/XMLSchema" xmlns:p="http://schemas.microsoft.com/office/2006/metadata/properties" xmlns:ns2="e8abd1d2-1230-4edf-99a9-963a3e25c052" xmlns:ns3="38afc50f-cf5e-4c32-9ceb-f14bab87c6a8" targetNamespace="http://schemas.microsoft.com/office/2006/metadata/properties" ma:root="true" ma:fieldsID="d5c8db996a3dd3b8de1011028e4941e6" ns2:_="" ns3:_="">
    <xsd:import namespace="e8abd1d2-1230-4edf-99a9-963a3e25c052"/>
    <xsd:import namespace="38afc50f-cf5e-4c32-9ceb-f14bab87c6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bd1d2-1230-4edf-99a9-963a3e25c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9007e9-a995-48a9-a2ca-2b0c62f9d6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fc50f-cf5e-4c32-9ceb-f14bab87c6a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5bf935-4f3a-4f8d-8942-c625ba2dd5eb}" ma:internalName="TaxCatchAll" ma:showField="CatchAllData" ma:web="38afc50f-cf5e-4c32-9ceb-f14bab87c6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afc50f-cf5e-4c32-9ceb-f14bab87c6a8" xsi:nil="true"/>
    <lcf76f155ced4ddcb4097134ff3c332f xmlns="e8abd1d2-1230-4edf-99a9-963a3e25c05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12CEE7-C4EA-4607-8EBF-D756468136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abd1d2-1230-4edf-99a9-963a3e25c052"/>
    <ds:schemaRef ds:uri="38afc50f-cf5e-4c32-9ceb-f14bab87c6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CCD737-4344-4F7F-9D84-6D36C5E26963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38afc50f-cf5e-4c32-9ceb-f14bab87c6a8"/>
    <ds:schemaRef ds:uri="http://purl.org/dc/elements/1.1/"/>
    <ds:schemaRef ds:uri="http://schemas.microsoft.com/office/2006/metadata/properties"/>
    <ds:schemaRef ds:uri="http://purl.org/dc/terms/"/>
    <ds:schemaRef ds:uri="e8abd1d2-1230-4edf-99a9-963a3e25c052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D2CA14-C792-49D8-9AD4-E5532FE01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7928</TotalTime>
  <Words>896</Words>
  <Application>Microsoft Office PowerPoint</Application>
  <PresentationFormat>Widescreen</PresentationFormat>
  <Paragraphs>176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Founders Grotesk Light</vt:lpstr>
      <vt:lpstr>Founders Grotesk Regular</vt:lpstr>
      <vt:lpstr>Founders Grotesk Semibold</vt:lpstr>
      <vt:lpstr>Wingdings</vt:lpstr>
      <vt:lpstr>Office Theme</vt:lpstr>
      <vt:lpstr>Title Slides</vt:lpstr>
      <vt:lpstr>Bullet and Image</vt:lpstr>
      <vt:lpstr>Text 1 col</vt:lpstr>
      <vt:lpstr>End Frame</vt:lpstr>
      <vt:lpstr>PowerPoint Presentation</vt:lpstr>
      <vt:lpstr>Agenda</vt:lpstr>
      <vt:lpstr>Objective</vt:lpstr>
      <vt:lpstr>Stages of a major project – when are players involved – when do you engage?</vt:lpstr>
      <vt:lpstr>Engagement/Partnering example: Core systems/component</vt:lpstr>
      <vt:lpstr>Stages of a major project, potential partners, and when to engage them - tool</vt:lpstr>
      <vt:lpstr>Exercise</vt:lpstr>
      <vt:lpstr>Agenda</vt:lpstr>
      <vt:lpstr>Partnering with big complex organisations</vt:lpstr>
      <vt:lpstr>Know “who is who”</vt:lpstr>
      <vt:lpstr>Understand the Operational Corporate Drivers</vt:lpstr>
      <vt:lpstr>Understanding the end user buying process and buying factors? </vt:lpstr>
      <vt:lpstr>Complex partners - made up of differing but influential different stakeholders</vt:lpstr>
      <vt:lpstr>Strategic Selling - Most business customers are “complex”- made up of differing but influential different buyers</vt:lpstr>
      <vt:lpstr>Complex partners - made up of differing but influential different stakeholders</vt:lpstr>
      <vt:lpstr>Exercise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Leslie</dc:creator>
  <cp:lastModifiedBy>Natalie Fredericks</cp:lastModifiedBy>
  <cp:revision>97</cp:revision>
  <cp:lastPrinted>2022-10-22T19:30:49Z</cp:lastPrinted>
  <dcterms:created xsi:type="dcterms:W3CDTF">2022-08-25T11:12:04Z</dcterms:created>
  <dcterms:modified xsi:type="dcterms:W3CDTF">2022-11-07T18:36:01Z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0x010100D00895099A4AF942AC32480B6D8840AA</vt:lpwstr>
  </property>
  <property fmtid="{D5CDD505-2E9C-101B-9397-08002B2CF9AE}" pid="3" name="MediaServiceImageTags">
    <vt:lpwstr/>
  </property>
</Properties>
</file>