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44" r:id="rId4"/>
    <p:sldMasterId id="2147483768" r:id="rId5"/>
    <p:sldMasterId id="2147483775" r:id="rId6"/>
    <p:sldMasterId id="2147483788" r:id="rId7"/>
    <p:sldMasterId id="2147483795" r:id="rId8"/>
  </p:sldMasterIdLst>
  <p:notesMasterIdLst>
    <p:notesMasterId r:id="rId70"/>
  </p:notesMasterIdLst>
  <p:sldIdLst>
    <p:sldId id="257" r:id="rId9"/>
    <p:sldId id="364" r:id="rId10"/>
    <p:sldId id="1152" r:id="rId11"/>
    <p:sldId id="336" r:id="rId12"/>
    <p:sldId id="258" r:id="rId13"/>
    <p:sldId id="1153" r:id="rId14"/>
    <p:sldId id="940" r:id="rId15"/>
    <p:sldId id="858" r:id="rId16"/>
    <p:sldId id="892" r:id="rId17"/>
    <p:sldId id="849" r:id="rId18"/>
    <p:sldId id="956" r:id="rId19"/>
    <p:sldId id="957" r:id="rId20"/>
    <p:sldId id="893" r:id="rId21"/>
    <p:sldId id="959" r:id="rId22"/>
    <p:sldId id="958" r:id="rId23"/>
    <p:sldId id="939" r:id="rId24"/>
    <p:sldId id="943" r:id="rId25"/>
    <p:sldId id="942" r:id="rId26"/>
    <p:sldId id="944" r:id="rId27"/>
    <p:sldId id="945" r:id="rId28"/>
    <p:sldId id="946" r:id="rId29"/>
    <p:sldId id="947" r:id="rId30"/>
    <p:sldId id="1154" r:id="rId31"/>
    <p:sldId id="948" r:id="rId32"/>
    <p:sldId id="898" r:id="rId33"/>
    <p:sldId id="923" r:id="rId34"/>
    <p:sldId id="920" r:id="rId35"/>
    <p:sldId id="916" r:id="rId36"/>
    <p:sldId id="903" r:id="rId37"/>
    <p:sldId id="902" r:id="rId38"/>
    <p:sldId id="966" r:id="rId39"/>
    <p:sldId id="924" r:id="rId40"/>
    <p:sldId id="905" r:id="rId41"/>
    <p:sldId id="925" r:id="rId42"/>
    <p:sldId id="907" r:id="rId43"/>
    <p:sldId id="926" r:id="rId44"/>
    <p:sldId id="927" r:id="rId45"/>
    <p:sldId id="928" r:id="rId46"/>
    <p:sldId id="929" r:id="rId47"/>
    <p:sldId id="960" r:id="rId48"/>
    <p:sldId id="967" r:id="rId49"/>
    <p:sldId id="941" r:id="rId50"/>
    <p:sldId id="930" r:id="rId51"/>
    <p:sldId id="909" r:id="rId52"/>
    <p:sldId id="931" r:id="rId53"/>
    <p:sldId id="932" r:id="rId54"/>
    <p:sldId id="918" r:id="rId55"/>
    <p:sldId id="917" r:id="rId56"/>
    <p:sldId id="911" r:id="rId57"/>
    <p:sldId id="933" r:id="rId58"/>
    <p:sldId id="934" r:id="rId59"/>
    <p:sldId id="935" r:id="rId60"/>
    <p:sldId id="922" r:id="rId61"/>
    <p:sldId id="913" r:id="rId62"/>
    <p:sldId id="914" r:id="rId63"/>
    <p:sldId id="936" r:id="rId64"/>
    <p:sldId id="915" r:id="rId65"/>
    <p:sldId id="912" r:id="rId66"/>
    <p:sldId id="899" r:id="rId67"/>
    <p:sldId id="968" r:id="rId68"/>
    <p:sldId id="333" r:id="rId69"/>
  </p:sldIdLst>
  <p:sldSz cx="12192000" cy="6858000"/>
  <p:notesSz cx="6888163" cy="100187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49A1AB9-38F2-E99D-C504-D8B7B9EA03C4}" name="James  Ruel" initials="JR" userId="James  Ruel"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CCFF"/>
    <a:srgbClr val="28B431"/>
    <a:srgbClr val="2CB43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A0EA140-C45B-4000-8941-3CC4170B0537}" v="17" dt="2022-11-14T22:30:33.039"/>
    <p1510:client id="{69F79B16-1957-E2E8-601A-A8D07F35D636}" v="4" dt="2022-11-14T23:38:38.53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5386" autoAdjust="0"/>
  </p:normalViewPr>
  <p:slideViewPr>
    <p:cSldViewPr snapToGrid="0">
      <p:cViewPr varScale="1">
        <p:scale>
          <a:sx n="95" d="100"/>
          <a:sy n="95" d="100"/>
        </p:scale>
        <p:origin x="438" y="90"/>
      </p:cViewPr>
      <p:guideLst/>
    </p:cSldViewPr>
  </p:slideViewPr>
  <p:notesTextViewPr>
    <p:cViewPr>
      <p:scale>
        <a:sx n="3" d="2"/>
        <a:sy n="3" d="2"/>
      </p:scale>
      <p:origin x="0" y="0"/>
    </p:cViewPr>
  </p:notesTextViewPr>
  <p:sorterViewPr>
    <p:cViewPr>
      <p:scale>
        <a:sx n="150" d="100"/>
        <a:sy n="15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slide" Target="slides/slide58.xml"/><Relationship Id="rId74"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slide" Target="slides/slide53.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8" Type="http://schemas.openxmlformats.org/officeDocument/2006/relationships/slideMaster" Target="slideMasters/slideMaster5.xml"/><Relationship Id="rId51" Type="http://schemas.openxmlformats.org/officeDocument/2006/relationships/slide" Target="slides/slide43.xml"/><Relationship Id="rId72"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notesMaster" Target="notesMasters/notesMaster1.xml"/><Relationship Id="rId75"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microsoft.com/office/2018/10/relationships/authors" Target="authors.xml"/><Relationship Id="rId7" Type="http://schemas.openxmlformats.org/officeDocument/2006/relationships/slideMaster" Target="slideMasters/slideMaster4.xml"/><Relationship Id="rId71"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BE7F4AA-349D-4D2D-A6E8-92000F05F621}" type="doc">
      <dgm:prSet loTypeId="urn:microsoft.com/office/officeart/2005/8/layout/pyramid4" loCatId="relationship" qsTypeId="urn:microsoft.com/office/officeart/2005/8/quickstyle/simple1" qsCatId="simple" csTypeId="urn:microsoft.com/office/officeart/2005/8/colors/accent1_2" csCatId="accent1" phldr="1"/>
      <dgm:spPr/>
      <dgm:t>
        <a:bodyPr/>
        <a:lstStyle/>
        <a:p>
          <a:endParaRPr lang="fr-FR"/>
        </a:p>
      </dgm:t>
    </dgm:pt>
    <dgm:pt modelId="{C034AFCB-E6E4-43D8-A9BB-90C3F38B7ACE}">
      <dgm:prSet phldrT="[Text]" custT="1"/>
      <dgm:spPr/>
      <dgm:t>
        <a:bodyPr/>
        <a:lstStyle/>
        <a:p>
          <a:r>
            <a:rPr lang="fr-FR" sz="1200" dirty="0"/>
            <a:t>Mission </a:t>
          </a:r>
          <a:r>
            <a:rPr lang="fr-FR" sz="1200" dirty="0" err="1"/>
            <a:t>statement</a:t>
          </a:r>
          <a:endParaRPr lang="fr-FR" sz="1200" dirty="0"/>
        </a:p>
      </dgm:t>
    </dgm:pt>
    <dgm:pt modelId="{227A3F87-0A7C-4538-8505-DD7E9487C2FA}" type="parTrans" cxnId="{04CA68FD-9408-443D-AD52-4DC83445DC29}">
      <dgm:prSet/>
      <dgm:spPr/>
      <dgm:t>
        <a:bodyPr/>
        <a:lstStyle/>
        <a:p>
          <a:endParaRPr lang="fr-FR" sz="2800"/>
        </a:p>
      </dgm:t>
    </dgm:pt>
    <dgm:pt modelId="{51B53844-540D-4AE4-91F7-8FC00B590D39}" type="sibTrans" cxnId="{04CA68FD-9408-443D-AD52-4DC83445DC29}">
      <dgm:prSet/>
      <dgm:spPr/>
      <dgm:t>
        <a:bodyPr/>
        <a:lstStyle/>
        <a:p>
          <a:endParaRPr lang="fr-FR" sz="2800"/>
        </a:p>
      </dgm:t>
    </dgm:pt>
    <dgm:pt modelId="{5CA6EA27-D64B-4360-92F3-01470AFFEDAD}">
      <dgm:prSet custT="1"/>
      <dgm:spPr/>
      <dgm:t>
        <a:bodyPr/>
        <a:lstStyle/>
        <a:p>
          <a:r>
            <a:rPr lang="fr-FR" sz="1200" dirty="0" err="1"/>
            <a:t>Personas</a:t>
          </a:r>
          <a:r>
            <a:rPr lang="fr-FR" sz="1200" dirty="0"/>
            <a:t>’ </a:t>
          </a:r>
          <a:r>
            <a:rPr lang="fr-FR" sz="1200" dirty="0" err="1"/>
            <a:t>needs</a:t>
          </a:r>
          <a:r>
            <a:rPr lang="fr-FR" sz="1200" dirty="0"/>
            <a:t> and pain points  </a:t>
          </a:r>
        </a:p>
      </dgm:t>
    </dgm:pt>
    <dgm:pt modelId="{E7E52792-D357-4992-AA98-1297BB66DF65}" type="parTrans" cxnId="{3EB9D300-E95A-4F28-81D9-CC89BA0D5034}">
      <dgm:prSet/>
      <dgm:spPr/>
      <dgm:t>
        <a:bodyPr/>
        <a:lstStyle/>
        <a:p>
          <a:endParaRPr lang="fr-FR" sz="2800"/>
        </a:p>
      </dgm:t>
    </dgm:pt>
    <dgm:pt modelId="{0DCB2A0D-5C12-411A-B9F7-E8BA1E063B82}" type="sibTrans" cxnId="{3EB9D300-E95A-4F28-81D9-CC89BA0D5034}">
      <dgm:prSet/>
      <dgm:spPr/>
      <dgm:t>
        <a:bodyPr/>
        <a:lstStyle/>
        <a:p>
          <a:endParaRPr lang="fr-FR" sz="2800"/>
        </a:p>
      </dgm:t>
    </dgm:pt>
    <dgm:pt modelId="{52E45804-79AE-4D51-9515-28770F862DD2}">
      <dgm:prSet custT="1"/>
      <dgm:spPr/>
      <dgm:t>
        <a:bodyPr/>
        <a:lstStyle/>
        <a:p>
          <a:r>
            <a:rPr lang="fr-FR" sz="1200" dirty="0"/>
            <a:t>Social and </a:t>
          </a:r>
          <a:r>
            <a:rPr lang="fr-FR" sz="1200" dirty="0" err="1"/>
            <a:t>environmental</a:t>
          </a:r>
          <a:r>
            <a:rPr lang="fr-FR" sz="1200" dirty="0"/>
            <a:t> impact</a:t>
          </a:r>
        </a:p>
      </dgm:t>
    </dgm:pt>
    <dgm:pt modelId="{B49DEAED-BC47-4A64-95DB-23BD5B9B592E}" type="parTrans" cxnId="{D6A10200-D1A6-4003-B7F2-E98B8A837AD3}">
      <dgm:prSet/>
      <dgm:spPr/>
      <dgm:t>
        <a:bodyPr/>
        <a:lstStyle/>
        <a:p>
          <a:endParaRPr lang="fr-FR" sz="2800"/>
        </a:p>
      </dgm:t>
    </dgm:pt>
    <dgm:pt modelId="{B9A1115E-EE29-43C4-AA14-7E75B69FD27C}" type="sibTrans" cxnId="{D6A10200-D1A6-4003-B7F2-E98B8A837AD3}">
      <dgm:prSet/>
      <dgm:spPr/>
      <dgm:t>
        <a:bodyPr/>
        <a:lstStyle/>
        <a:p>
          <a:endParaRPr lang="fr-FR" sz="2800"/>
        </a:p>
      </dgm:t>
    </dgm:pt>
    <dgm:pt modelId="{D6EA2EEB-D02E-48C2-BA31-F6BB67866E1D}">
      <dgm:prSet custT="1"/>
      <dgm:spPr/>
      <dgm:t>
        <a:bodyPr/>
        <a:lstStyle/>
        <a:p>
          <a:r>
            <a:rPr lang="fr-FR" sz="1200" dirty="0"/>
            <a:t>Value proposition</a:t>
          </a:r>
        </a:p>
      </dgm:t>
    </dgm:pt>
    <dgm:pt modelId="{ECE3C107-F945-4009-B02F-91BE4E6F330B}" type="sibTrans" cxnId="{9938B4E8-F615-4290-8A08-70E9673D16EE}">
      <dgm:prSet/>
      <dgm:spPr/>
      <dgm:t>
        <a:bodyPr/>
        <a:lstStyle/>
        <a:p>
          <a:endParaRPr lang="fr-FR" sz="2800"/>
        </a:p>
      </dgm:t>
    </dgm:pt>
    <dgm:pt modelId="{1EB34CB4-54F3-45A6-BB8D-7516EE6FB792}" type="parTrans" cxnId="{9938B4E8-F615-4290-8A08-70E9673D16EE}">
      <dgm:prSet/>
      <dgm:spPr/>
      <dgm:t>
        <a:bodyPr/>
        <a:lstStyle/>
        <a:p>
          <a:endParaRPr lang="fr-FR" sz="2800"/>
        </a:p>
      </dgm:t>
    </dgm:pt>
    <dgm:pt modelId="{049E3273-E91B-4736-8A19-8D980EEA76F8}" type="pres">
      <dgm:prSet presAssocID="{5BE7F4AA-349D-4D2D-A6E8-92000F05F621}" presName="compositeShape" presStyleCnt="0">
        <dgm:presLayoutVars>
          <dgm:chMax val="9"/>
          <dgm:dir/>
          <dgm:resizeHandles val="exact"/>
        </dgm:presLayoutVars>
      </dgm:prSet>
      <dgm:spPr/>
    </dgm:pt>
    <dgm:pt modelId="{19C06EC6-295E-45CD-AD00-1ACA1A8F7A04}" type="pres">
      <dgm:prSet presAssocID="{5BE7F4AA-349D-4D2D-A6E8-92000F05F621}" presName="triangle1" presStyleLbl="node1" presStyleIdx="0" presStyleCnt="4">
        <dgm:presLayoutVars>
          <dgm:bulletEnabled val="1"/>
        </dgm:presLayoutVars>
      </dgm:prSet>
      <dgm:spPr/>
    </dgm:pt>
    <dgm:pt modelId="{63FDDE16-F42A-4F26-9273-08842241053E}" type="pres">
      <dgm:prSet presAssocID="{5BE7F4AA-349D-4D2D-A6E8-92000F05F621}" presName="triangle2" presStyleLbl="node1" presStyleIdx="1" presStyleCnt="4">
        <dgm:presLayoutVars>
          <dgm:bulletEnabled val="1"/>
        </dgm:presLayoutVars>
      </dgm:prSet>
      <dgm:spPr/>
    </dgm:pt>
    <dgm:pt modelId="{E54E561E-BE10-413C-993F-95035151148F}" type="pres">
      <dgm:prSet presAssocID="{5BE7F4AA-349D-4D2D-A6E8-92000F05F621}" presName="triangle3" presStyleLbl="node1" presStyleIdx="2" presStyleCnt="4">
        <dgm:presLayoutVars>
          <dgm:bulletEnabled val="1"/>
        </dgm:presLayoutVars>
      </dgm:prSet>
      <dgm:spPr/>
    </dgm:pt>
    <dgm:pt modelId="{CFF5BAFC-AC3C-4422-9A24-8797CFC554BD}" type="pres">
      <dgm:prSet presAssocID="{5BE7F4AA-349D-4D2D-A6E8-92000F05F621}" presName="triangle4" presStyleLbl="node1" presStyleIdx="3" presStyleCnt="4">
        <dgm:presLayoutVars>
          <dgm:bulletEnabled val="1"/>
        </dgm:presLayoutVars>
      </dgm:prSet>
      <dgm:spPr/>
    </dgm:pt>
  </dgm:ptLst>
  <dgm:cxnLst>
    <dgm:cxn modelId="{D6A10200-D1A6-4003-B7F2-E98B8A837AD3}" srcId="{5BE7F4AA-349D-4D2D-A6E8-92000F05F621}" destId="{52E45804-79AE-4D51-9515-28770F862DD2}" srcOrd="3" destOrd="0" parTransId="{B49DEAED-BC47-4A64-95DB-23BD5B9B592E}" sibTransId="{B9A1115E-EE29-43C4-AA14-7E75B69FD27C}"/>
    <dgm:cxn modelId="{3EB9D300-E95A-4F28-81D9-CC89BA0D5034}" srcId="{5BE7F4AA-349D-4D2D-A6E8-92000F05F621}" destId="{5CA6EA27-D64B-4360-92F3-01470AFFEDAD}" srcOrd="1" destOrd="0" parTransId="{E7E52792-D357-4992-AA98-1297BB66DF65}" sibTransId="{0DCB2A0D-5C12-411A-B9F7-E8BA1E063B82}"/>
    <dgm:cxn modelId="{3C1F1071-F229-4C21-BF04-670719DDEA05}" type="presOf" srcId="{5CA6EA27-D64B-4360-92F3-01470AFFEDAD}" destId="{63FDDE16-F42A-4F26-9273-08842241053E}" srcOrd="0" destOrd="0" presId="urn:microsoft.com/office/officeart/2005/8/layout/pyramid4"/>
    <dgm:cxn modelId="{635F9B82-BC24-46B6-948F-B859A4099A53}" type="presOf" srcId="{C034AFCB-E6E4-43D8-A9BB-90C3F38B7ACE}" destId="{19C06EC6-295E-45CD-AD00-1ACA1A8F7A04}" srcOrd="0" destOrd="0" presId="urn:microsoft.com/office/officeart/2005/8/layout/pyramid4"/>
    <dgm:cxn modelId="{1F87F5BE-7F87-49E6-9737-C143D49A9F23}" type="presOf" srcId="{5BE7F4AA-349D-4D2D-A6E8-92000F05F621}" destId="{049E3273-E91B-4736-8A19-8D980EEA76F8}" srcOrd="0" destOrd="0" presId="urn:microsoft.com/office/officeart/2005/8/layout/pyramid4"/>
    <dgm:cxn modelId="{5C38D3D1-96CB-4D0C-9DDD-7ADD0E4FAF28}" type="presOf" srcId="{52E45804-79AE-4D51-9515-28770F862DD2}" destId="{CFF5BAFC-AC3C-4422-9A24-8797CFC554BD}" srcOrd="0" destOrd="0" presId="urn:microsoft.com/office/officeart/2005/8/layout/pyramid4"/>
    <dgm:cxn modelId="{8208F3D9-E920-4A70-817B-E89C6D623DD0}" type="presOf" srcId="{D6EA2EEB-D02E-48C2-BA31-F6BB67866E1D}" destId="{E54E561E-BE10-413C-993F-95035151148F}" srcOrd="0" destOrd="0" presId="urn:microsoft.com/office/officeart/2005/8/layout/pyramid4"/>
    <dgm:cxn modelId="{9938B4E8-F615-4290-8A08-70E9673D16EE}" srcId="{5BE7F4AA-349D-4D2D-A6E8-92000F05F621}" destId="{D6EA2EEB-D02E-48C2-BA31-F6BB67866E1D}" srcOrd="2" destOrd="0" parTransId="{1EB34CB4-54F3-45A6-BB8D-7516EE6FB792}" sibTransId="{ECE3C107-F945-4009-B02F-91BE4E6F330B}"/>
    <dgm:cxn modelId="{04CA68FD-9408-443D-AD52-4DC83445DC29}" srcId="{5BE7F4AA-349D-4D2D-A6E8-92000F05F621}" destId="{C034AFCB-E6E4-43D8-A9BB-90C3F38B7ACE}" srcOrd="0" destOrd="0" parTransId="{227A3F87-0A7C-4538-8505-DD7E9487C2FA}" sibTransId="{51B53844-540D-4AE4-91F7-8FC00B590D39}"/>
    <dgm:cxn modelId="{1B55E687-BA6C-4B38-8A66-67781E35257A}" type="presParOf" srcId="{049E3273-E91B-4736-8A19-8D980EEA76F8}" destId="{19C06EC6-295E-45CD-AD00-1ACA1A8F7A04}" srcOrd="0" destOrd="0" presId="urn:microsoft.com/office/officeart/2005/8/layout/pyramid4"/>
    <dgm:cxn modelId="{5360DE12-F737-41CC-B642-094E38967AB1}" type="presParOf" srcId="{049E3273-E91B-4736-8A19-8D980EEA76F8}" destId="{63FDDE16-F42A-4F26-9273-08842241053E}" srcOrd="1" destOrd="0" presId="urn:microsoft.com/office/officeart/2005/8/layout/pyramid4"/>
    <dgm:cxn modelId="{75F5C6AF-964E-48F8-853E-A19664D708C4}" type="presParOf" srcId="{049E3273-E91B-4736-8A19-8D980EEA76F8}" destId="{E54E561E-BE10-413C-993F-95035151148F}" srcOrd="2" destOrd="0" presId="urn:microsoft.com/office/officeart/2005/8/layout/pyramid4"/>
    <dgm:cxn modelId="{8C2DCF2D-E487-4F4F-80C0-10EE914692B4}" type="presParOf" srcId="{049E3273-E91B-4736-8A19-8D980EEA76F8}" destId="{CFF5BAFC-AC3C-4422-9A24-8797CFC554BD}" srcOrd="3" destOrd="0" presId="urn:microsoft.com/office/officeart/2005/8/layout/pyramid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C06EC6-295E-45CD-AD00-1ACA1A8F7A04}">
      <dsp:nvSpPr>
        <dsp:cNvPr id="0" name=""/>
        <dsp:cNvSpPr/>
      </dsp:nvSpPr>
      <dsp:spPr>
        <a:xfrm>
          <a:off x="2857400" y="0"/>
          <a:ext cx="2311213" cy="2311213"/>
        </a:xfrm>
        <a:prstGeom prst="triangl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fr-FR" sz="1200" kern="1200" dirty="0"/>
            <a:t>Mission </a:t>
          </a:r>
          <a:r>
            <a:rPr lang="fr-FR" sz="1200" kern="1200" dirty="0" err="1"/>
            <a:t>statement</a:t>
          </a:r>
          <a:endParaRPr lang="fr-FR" sz="1200" kern="1200" dirty="0"/>
        </a:p>
      </dsp:txBody>
      <dsp:txXfrm>
        <a:off x="3435203" y="1155607"/>
        <a:ext cx="1155607" cy="1155606"/>
      </dsp:txXfrm>
    </dsp:sp>
    <dsp:sp modelId="{63FDDE16-F42A-4F26-9273-08842241053E}">
      <dsp:nvSpPr>
        <dsp:cNvPr id="0" name=""/>
        <dsp:cNvSpPr/>
      </dsp:nvSpPr>
      <dsp:spPr>
        <a:xfrm>
          <a:off x="1701794" y="2311213"/>
          <a:ext cx="2311213" cy="2311213"/>
        </a:xfrm>
        <a:prstGeom prst="triangl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fr-FR" sz="1200" kern="1200" dirty="0" err="1"/>
            <a:t>Personas</a:t>
          </a:r>
          <a:r>
            <a:rPr lang="fr-FR" sz="1200" kern="1200" dirty="0"/>
            <a:t>’ </a:t>
          </a:r>
          <a:r>
            <a:rPr lang="fr-FR" sz="1200" kern="1200" dirty="0" err="1"/>
            <a:t>needs</a:t>
          </a:r>
          <a:r>
            <a:rPr lang="fr-FR" sz="1200" kern="1200" dirty="0"/>
            <a:t> and pain points  </a:t>
          </a:r>
        </a:p>
      </dsp:txBody>
      <dsp:txXfrm>
        <a:off x="2279597" y="3466820"/>
        <a:ext cx="1155607" cy="1155606"/>
      </dsp:txXfrm>
    </dsp:sp>
    <dsp:sp modelId="{E54E561E-BE10-413C-993F-95035151148F}">
      <dsp:nvSpPr>
        <dsp:cNvPr id="0" name=""/>
        <dsp:cNvSpPr/>
      </dsp:nvSpPr>
      <dsp:spPr>
        <a:xfrm rot="10800000">
          <a:off x="2857400" y="2311213"/>
          <a:ext cx="2311213" cy="2311213"/>
        </a:xfrm>
        <a:prstGeom prst="triangl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fr-FR" sz="1200" kern="1200" dirty="0"/>
            <a:t>Value proposition</a:t>
          </a:r>
        </a:p>
      </dsp:txBody>
      <dsp:txXfrm rot="10800000">
        <a:off x="3435203" y="2311213"/>
        <a:ext cx="1155607" cy="1155606"/>
      </dsp:txXfrm>
    </dsp:sp>
    <dsp:sp modelId="{CFF5BAFC-AC3C-4422-9A24-8797CFC554BD}">
      <dsp:nvSpPr>
        <dsp:cNvPr id="0" name=""/>
        <dsp:cNvSpPr/>
      </dsp:nvSpPr>
      <dsp:spPr>
        <a:xfrm>
          <a:off x="4013007" y="2311213"/>
          <a:ext cx="2311213" cy="2311213"/>
        </a:xfrm>
        <a:prstGeom prst="triangl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fr-FR" sz="1200" kern="1200" dirty="0"/>
            <a:t>Social and </a:t>
          </a:r>
          <a:r>
            <a:rPr lang="fr-FR" sz="1200" kern="1200" dirty="0" err="1"/>
            <a:t>environmental</a:t>
          </a:r>
          <a:r>
            <a:rPr lang="fr-FR" sz="1200" kern="1200" dirty="0"/>
            <a:t> impact</a:t>
          </a:r>
        </a:p>
      </dsp:txBody>
      <dsp:txXfrm>
        <a:off x="4590810" y="3466820"/>
        <a:ext cx="1155607" cy="1155606"/>
      </dsp:txXfrm>
    </dsp:sp>
  </dsp:spTree>
</dsp:drawing>
</file>

<file path=ppt/diagrams/layout1.xml><?xml version="1.0" encoding="utf-8"?>
<dgm:layoutDef xmlns:dgm="http://schemas.openxmlformats.org/drawingml/2006/diagram" xmlns:a="http://schemas.openxmlformats.org/drawingml/2006/main" uniqueId="urn:microsoft.com/office/officeart/2005/8/layout/pyramid4">
  <dgm:title val=""/>
  <dgm:desc val=""/>
  <dgm:catLst>
    <dgm:cat type="pyramid" pri="4000"/>
    <dgm:cat type="relationship" pri="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useDef="1">
    <dgm:dataModel>
      <dgm:ptLst/>
      <dgm:bg/>
      <dgm:whole/>
    </dgm:dataModel>
  </dgm:styleData>
  <dgm:clrData useDef="1">
    <dgm:dataModel>
      <dgm:ptLst/>
      <dgm:bg/>
      <dgm:whole/>
    </dgm:dataModel>
  </dgm:clrData>
  <dgm:layoutNode name="compositeShape">
    <dgm:varLst>
      <dgm:chMax val="9"/>
      <dgm:dir/>
      <dgm:resizeHandles val="exact"/>
    </dgm:varLst>
    <dgm:alg type="composite">
      <dgm:param type="ar" val="1"/>
    </dgm:alg>
    <dgm:shape xmlns:r="http://schemas.openxmlformats.org/officeDocument/2006/relationships" r:blip="">
      <dgm:adjLst/>
    </dgm:shape>
    <dgm:presOf/>
    <dgm:choose name="Name0">
      <dgm:if name="Name1" axis="ch" ptType="node" func="cnt" op="lte" val="4">
        <dgm:choose name="Name2">
          <dgm:if name="Name3" axis="ch" ptType="node" func="cnt" op="equ" val="1">
            <dgm:constrLst>
              <dgm:constr type="primFontSz" for="ch" ptType="node" op="equ" val="65"/>
              <dgm:constr type="t" for="ch" forName="triangle1"/>
              <dgm:constr type="l" for="ch" forName="triangle1"/>
              <dgm:constr type="h" for="ch" forName="triangle1" refType="h"/>
              <dgm:constr type="w" for="ch" forName="triangle1" refType="h"/>
            </dgm:constrLst>
          </dgm:if>
          <dgm:else name="Name4">
            <dgm:constrLst>
              <dgm:constr type="primFontSz" for="ch" ptType="node" op="equ" val="65"/>
              <dgm:constr type="t" for="ch" forName="triangle1"/>
              <dgm:constr type="l" for="ch" forName="triangle1" refType="h" fact="0.25"/>
              <dgm:constr type="h" for="ch" forName="triangle1" refType="h" fact="0.5"/>
              <dgm:constr type="w" for="ch" forName="triangle1" refType="h" fact="0.5"/>
              <dgm:constr type="t" for="ch" forName="triangle2" refType="h" fact="0.5"/>
              <dgm:constr type="l" for="ch" forName="triangle2"/>
              <dgm:constr type="h" for="ch" forName="triangle2" refType="h" fact="0.5"/>
              <dgm:constr type="w" for="ch" forName="triangle2" refType="h" fact="0.5"/>
              <dgm:constr type="t" for="ch" forName="triangle3" refType="h" fact="0.5"/>
              <dgm:constr type="l" for="ch" forName="triangle3" refType="h" fact="0.25"/>
              <dgm:constr type="h" for="ch" forName="triangle3" refType="h" fact="0.5"/>
              <dgm:constr type="w" for="ch" forName="triangle3" refType="h" fact="0.5"/>
              <dgm:constr type="t" for="ch" forName="triangle4" refType="h" fact="0.5"/>
              <dgm:constr type="l" for="ch" forName="triangle4" refType="h" fact="0.5"/>
              <dgm:constr type="h" for="ch" forName="triangle4" refType="h" fact="0.5"/>
              <dgm:constr type="w" for="ch" forName="triangle4" refType="h" fact="0.5"/>
            </dgm:constrLst>
          </dgm:else>
        </dgm:choose>
      </dgm:if>
      <dgm:else name="Name5">
        <dgm:constrLst>
          <dgm:constr type="primFontSz" for="ch" ptType="node" op="equ" val="65"/>
          <dgm:constr type="t" for="ch" forName="triangle1"/>
          <dgm:constr type="l" for="ch" forName="triangle1" refType="h" fact="0.33"/>
          <dgm:constr type="h" for="ch" forName="triangle1" refType="h" fact="0.33"/>
          <dgm:constr type="w" for="ch" forName="triangle1" refType="h" fact="0.33"/>
          <dgm:constr type="t" for="ch" forName="triangle2" refType="h" fact="0.33"/>
          <dgm:constr type="l" for="ch" forName="triangle2" refType="h" fact="0.165"/>
          <dgm:constr type="h" for="ch" forName="triangle2" refType="h" fact="0.33"/>
          <dgm:constr type="w" for="ch" forName="triangle2" refType="h" fact="0.33"/>
          <dgm:constr type="t" for="ch" forName="triangle3" refType="h" fact="0.33"/>
          <dgm:constr type="l" for="ch" forName="triangle3" refType="h" fact="0.33"/>
          <dgm:constr type="h" for="ch" forName="triangle3" refType="h" fact="0.33"/>
          <dgm:constr type="w" for="ch" forName="triangle3" refType="h" fact="0.33"/>
          <dgm:constr type="t" for="ch" forName="triangle4" refType="h" fact="0.33"/>
          <dgm:constr type="l" for="ch" forName="triangle4" refType="h" fact="0.495"/>
          <dgm:constr type="h" for="ch" forName="triangle4" refType="h" fact="0.33"/>
          <dgm:constr type="w" for="ch" forName="triangle4" refType="h" fact="0.33"/>
          <dgm:constr type="t" for="ch" forName="triangle5" refType="h" fact="0.66"/>
          <dgm:constr type="l" for="ch" forName="triangle5"/>
          <dgm:constr type="h" for="ch" forName="triangle5" refType="h" fact="0.33"/>
          <dgm:constr type="w" for="ch" forName="triangle5" refType="h" fact="0.33"/>
          <dgm:constr type="t" for="ch" forName="triangle6" refType="h" fact="0.66"/>
          <dgm:constr type="l" for="ch" forName="triangle6" refType="h" fact="0.165"/>
          <dgm:constr type="h" for="ch" forName="triangle6" refType="h" fact="0.33"/>
          <dgm:constr type="w" for="ch" forName="triangle6" refType="h" fact="0.33"/>
          <dgm:constr type="t" for="ch" forName="triangle7" refType="h" fact="0.66"/>
          <dgm:constr type="l" for="ch" forName="triangle7" refType="h" fact="0.33"/>
          <dgm:constr type="h" for="ch" forName="triangle7" refType="h" fact="0.33"/>
          <dgm:constr type="w" for="ch" forName="triangle7" refType="h" fact="0.33"/>
          <dgm:constr type="t" for="ch" forName="triangle8" refType="h" fact="0.66"/>
          <dgm:constr type="l" for="ch" forName="triangle8" refType="h" fact="0.495"/>
          <dgm:constr type="h" for="ch" forName="triangle8" refType="h" fact="0.33"/>
          <dgm:constr type="w" for="ch" forName="triangle8" refType="h" fact="0.33"/>
          <dgm:constr type="t" for="ch" forName="triangle9" refType="h" fact="0.66"/>
          <dgm:constr type="l" for="ch" forName="triangle9" refType="h" fact="0.66"/>
          <dgm:constr type="h" for="ch" forName="triangle9" refType="h" fact="0.33"/>
          <dgm:constr type="w" for="ch" forName="triangle9" refType="h" fact="0.33"/>
        </dgm:constrLst>
      </dgm:else>
    </dgm:choose>
    <dgm:ruleLst/>
    <dgm:choose name="Name6">
      <dgm:if name="Name7" axis="ch" ptType="node" func="cnt" op="gte" val="1">
        <dgm:layoutNode name="triangle1" styleLbl="node1">
          <dgm:varLst>
            <dgm:bulletEnabled val="1"/>
          </dgm:varLst>
          <dgm:alg type="tx">
            <dgm:param type="txAnchorVertCh" val="mid"/>
          </dgm:alg>
          <dgm:shape xmlns:r="http://schemas.openxmlformats.org/officeDocument/2006/relationships" type="triangle"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8"/>
    </dgm:choose>
    <dgm:choose name="Name9">
      <dgm:if name="Name10" axis="ch" ptType="node" func="cnt" op="gte" val="2">
        <dgm:layoutNode name="triangle2" styleLbl="node1">
          <dgm:varLst>
            <dgm:bulletEnabled val="1"/>
          </dgm:varLst>
          <dgm:alg type="tx">
            <dgm:param type="txAnchorVertCh" val="mid"/>
          </dgm:alg>
          <dgm:shape xmlns:r="http://schemas.openxmlformats.org/officeDocument/2006/relationships" type="triangle" r:blip="">
            <dgm:adjLst/>
          </dgm:shape>
          <dgm:choose name="Name11">
            <dgm:if name="Name12" func="var" arg="dir" op="equ" val="norm">
              <dgm:presOf axis="ch desOrSelf" ptType="node node" st="2 1" cnt="1 0"/>
            </dgm:if>
            <dgm:else name="Name13">
              <dgm:presOf axis="ch desOrSelf" ptType="node node" st="4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3" styleLbl="node1">
          <dgm:varLst>
            <dgm:bulletEnabled val="1"/>
          </dgm:varLst>
          <dgm:alg type="tx">
            <dgm:param type="txAnchorVertCh" val="mid"/>
          </dgm:alg>
          <dgm:shape xmlns:r="http://schemas.openxmlformats.org/officeDocument/2006/relationships" rot="180" type="triangle"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4" styleLbl="node1">
          <dgm:varLst>
            <dgm:bulletEnabled val="1"/>
          </dgm:varLst>
          <dgm:alg type="tx">
            <dgm:param type="txAnchorVertCh" val="mid"/>
          </dgm:alg>
          <dgm:shape xmlns:r="http://schemas.openxmlformats.org/officeDocument/2006/relationships" type="triangle" r:blip="">
            <dgm:adjLst/>
          </dgm:shape>
          <dgm:choose name="Name14">
            <dgm:if name="Name15" func="var" arg="dir" op="equ" val="norm">
              <dgm:presOf axis="ch desOrSelf" ptType="node node" st="4 1" cnt="1 0"/>
            </dgm:if>
            <dgm:else name="Name16">
              <dgm:presOf axis="ch desOrSelf" ptType="node node" st="2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7"/>
    </dgm:choose>
    <dgm:choose name="Name18">
      <dgm:if name="Name19" axis="ch" ptType="node" func="cnt" op="gte" val="5">
        <dgm:layoutNode name="triangle5" styleLbl="node1">
          <dgm:varLst>
            <dgm:bulletEnabled val="1"/>
          </dgm:varLst>
          <dgm:alg type="tx">
            <dgm:param type="txAnchorVertCh" val="mid"/>
          </dgm:alg>
          <dgm:shape xmlns:r="http://schemas.openxmlformats.org/officeDocument/2006/relationships" type="triangle" r:blip="">
            <dgm:adjLst/>
          </dgm:shape>
          <dgm:choose name="Name20">
            <dgm:if name="Name21" func="var" arg="dir" op="equ" val="norm">
              <dgm:presOf axis="ch desOrSelf" ptType="node node" st="5 1" cnt="1 0"/>
            </dgm:if>
            <dgm:else name="Name22">
              <dgm:presOf axis="ch desOrSelf" ptType="node node" st="9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6" styleLbl="node1">
          <dgm:varLst>
            <dgm:bulletEnabled val="1"/>
          </dgm:varLst>
          <dgm:alg type="tx">
            <dgm:param type="txAnchorVertCh" val="mid"/>
          </dgm:alg>
          <dgm:shape xmlns:r="http://schemas.openxmlformats.org/officeDocument/2006/relationships" rot="180" type="triangle" r:blip="">
            <dgm:adjLst/>
          </dgm:shape>
          <dgm:choose name="Name23">
            <dgm:if name="Name24" func="var" arg="dir" op="equ" val="norm">
              <dgm:presOf axis="ch desOrSelf" ptType="node node" st="6 1" cnt="1 0"/>
            </dgm:if>
            <dgm:else name="Name25">
              <dgm:presOf axis="ch desOrSelf" ptType="node node" st="8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7" styleLbl="node1">
          <dgm:varLst>
            <dgm:bulletEnabled val="1"/>
          </dgm:varLst>
          <dgm:alg type="tx">
            <dgm:param type="txAnchorVertCh" val="mid"/>
          </dgm:alg>
          <dgm:shape xmlns:r="http://schemas.openxmlformats.org/officeDocument/2006/relationships" type="triangle" r:blip="">
            <dgm:adjLst/>
          </dgm:shape>
          <dgm:presOf axis="ch desOrSelf" ptType="node node" st="7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8" styleLbl="node1">
          <dgm:varLst>
            <dgm:bulletEnabled val="1"/>
          </dgm:varLst>
          <dgm:alg type="tx">
            <dgm:param type="txAnchorVertCh" val="mid"/>
          </dgm:alg>
          <dgm:shape xmlns:r="http://schemas.openxmlformats.org/officeDocument/2006/relationships" rot="180" type="triangle" r:blip="">
            <dgm:adjLst/>
          </dgm:shape>
          <dgm:choose name="Name26">
            <dgm:if name="Name27" func="var" arg="dir" op="equ" val="norm">
              <dgm:presOf axis="ch desOrSelf" ptType="node node" st="8 1" cnt="1 0"/>
            </dgm:if>
            <dgm:else name="Name28">
              <dgm:presOf axis="ch desOrSelf" ptType="node node" st="6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9" styleLbl="node1">
          <dgm:varLst>
            <dgm:bulletEnabled val="1"/>
          </dgm:varLst>
          <dgm:alg type="tx">
            <dgm:param type="txAnchorVertCh" val="mid"/>
          </dgm:alg>
          <dgm:shape xmlns:r="http://schemas.openxmlformats.org/officeDocument/2006/relationships" type="triangle" r:blip="">
            <dgm:adjLst/>
          </dgm:shape>
          <dgm:choose name="Name29">
            <dgm:if name="Name30" func="var" arg="dir" op="equ" val="norm">
              <dgm:presOf axis="ch desOrSelf" ptType="node node" st="9 1" cnt="1 0"/>
            </dgm:if>
            <dgm:else name="Name31">
              <dgm:presOf axis="ch desOrSelf" ptType="node node" st="5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2"/>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4871" cy="502676"/>
          </a:xfrm>
          <a:prstGeom prst="rect">
            <a:avLst/>
          </a:prstGeom>
        </p:spPr>
        <p:txBody>
          <a:bodyPr vert="horz" lIns="96606" tIns="48303" rIns="96606" bIns="48303" rtlCol="0"/>
          <a:lstStyle>
            <a:lvl1pPr algn="l">
              <a:defRPr sz="1300"/>
            </a:lvl1pPr>
          </a:lstStyle>
          <a:p>
            <a:endParaRPr lang="en-GB"/>
          </a:p>
        </p:txBody>
      </p:sp>
      <p:sp>
        <p:nvSpPr>
          <p:cNvPr id="3" name="Date Placeholder 2"/>
          <p:cNvSpPr>
            <a:spLocks noGrp="1"/>
          </p:cNvSpPr>
          <p:nvPr>
            <p:ph type="dt" idx="1"/>
          </p:nvPr>
        </p:nvSpPr>
        <p:spPr>
          <a:xfrm>
            <a:off x="3901698" y="0"/>
            <a:ext cx="2984871" cy="502676"/>
          </a:xfrm>
          <a:prstGeom prst="rect">
            <a:avLst/>
          </a:prstGeom>
        </p:spPr>
        <p:txBody>
          <a:bodyPr vert="horz" lIns="96606" tIns="48303" rIns="96606" bIns="48303" rtlCol="0"/>
          <a:lstStyle>
            <a:lvl1pPr algn="r">
              <a:defRPr sz="1300"/>
            </a:lvl1pPr>
          </a:lstStyle>
          <a:p>
            <a:fld id="{97BC25B2-4C63-4D8B-BE73-97D0AC2E21E2}" type="datetimeFigureOut">
              <a:rPr lang="en-GB" smtClean="0"/>
              <a:t>16/11/2022</a:t>
            </a:fld>
            <a:endParaRPr lang="en-GB"/>
          </a:p>
        </p:txBody>
      </p:sp>
      <p:sp>
        <p:nvSpPr>
          <p:cNvPr id="4" name="Slide Image Placeholder 3"/>
          <p:cNvSpPr>
            <a:spLocks noGrp="1" noRot="1" noChangeAspect="1"/>
          </p:cNvSpPr>
          <p:nvPr>
            <p:ph type="sldImg" idx="2"/>
          </p:nvPr>
        </p:nvSpPr>
        <p:spPr>
          <a:xfrm>
            <a:off x="439738" y="1252538"/>
            <a:ext cx="6008687" cy="3381375"/>
          </a:xfrm>
          <a:prstGeom prst="rect">
            <a:avLst/>
          </a:prstGeom>
          <a:noFill/>
          <a:ln w="12700">
            <a:solidFill>
              <a:prstClr val="black"/>
            </a:solidFill>
          </a:ln>
        </p:spPr>
        <p:txBody>
          <a:bodyPr vert="horz" lIns="96606" tIns="48303" rIns="96606" bIns="48303" rtlCol="0" anchor="ctr"/>
          <a:lstStyle/>
          <a:p>
            <a:endParaRPr lang="en-GB"/>
          </a:p>
        </p:txBody>
      </p:sp>
      <p:sp>
        <p:nvSpPr>
          <p:cNvPr id="5" name="Notes Placeholder 4"/>
          <p:cNvSpPr>
            <a:spLocks noGrp="1"/>
          </p:cNvSpPr>
          <p:nvPr>
            <p:ph type="body" sz="quarter" idx="3"/>
          </p:nvPr>
        </p:nvSpPr>
        <p:spPr>
          <a:xfrm>
            <a:off x="688817" y="4821506"/>
            <a:ext cx="5510530" cy="3944868"/>
          </a:xfrm>
          <a:prstGeom prst="rect">
            <a:avLst/>
          </a:prstGeom>
        </p:spPr>
        <p:txBody>
          <a:bodyPr vert="horz" lIns="96606" tIns="48303" rIns="96606" bIns="4830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516039"/>
            <a:ext cx="2984871" cy="502674"/>
          </a:xfrm>
          <a:prstGeom prst="rect">
            <a:avLst/>
          </a:prstGeom>
        </p:spPr>
        <p:txBody>
          <a:bodyPr vert="horz" lIns="96606" tIns="48303" rIns="96606" bIns="48303" rtlCol="0" anchor="b"/>
          <a:lstStyle>
            <a:lvl1pPr algn="l">
              <a:defRPr sz="1300"/>
            </a:lvl1pPr>
          </a:lstStyle>
          <a:p>
            <a:endParaRPr lang="en-GB"/>
          </a:p>
        </p:txBody>
      </p:sp>
      <p:sp>
        <p:nvSpPr>
          <p:cNvPr id="7" name="Slide Number Placeholder 6"/>
          <p:cNvSpPr>
            <a:spLocks noGrp="1"/>
          </p:cNvSpPr>
          <p:nvPr>
            <p:ph type="sldNum" sz="quarter" idx="5"/>
          </p:nvPr>
        </p:nvSpPr>
        <p:spPr>
          <a:xfrm>
            <a:off x="3901698" y="9516039"/>
            <a:ext cx="2984871" cy="502674"/>
          </a:xfrm>
          <a:prstGeom prst="rect">
            <a:avLst/>
          </a:prstGeom>
        </p:spPr>
        <p:txBody>
          <a:bodyPr vert="horz" lIns="96606" tIns="48303" rIns="96606" bIns="48303" rtlCol="0" anchor="b"/>
          <a:lstStyle>
            <a:lvl1pPr algn="r">
              <a:defRPr sz="1300"/>
            </a:lvl1pPr>
          </a:lstStyle>
          <a:p>
            <a:fld id="{82718573-2A86-4B97-AD00-5353F6E064C9}" type="slidenum">
              <a:rPr lang="en-GB" smtClean="0"/>
              <a:t>‹#›</a:t>
            </a:fld>
            <a:endParaRPr lang="en-GB"/>
          </a:p>
        </p:txBody>
      </p:sp>
    </p:spTree>
    <p:extLst>
      <p:ext uri="{BB962C8B-B14F-4D97-AF65-F5344CB8AC3E}">
        <p14:creationId xmlns:p14="http://schemas.microsoft.com/office/powerpoint/2010/main" val="1121518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err="1"/>
              <a:t>Recording</a:t>
            </a:r>
            <a:r>
              <a:rPr lang="fr-FR" dirty="0"/>
              <a:t> </a:t>
            </a:r>
            <a:r>
              <a:rPr lang="fr-FR" dirty="0" err="1"/>
              <a:t>permissio</a:t>
            </a:r>
            <a:endParaRPr lang="fr-FR" dirty="0"/>
          </a:p>
          <a:p>
            <a:r>
              <a:rPr lang="fr-FR" dirty="0"/>
              <a:t>Nat intro</a:t>
            </a:r>
          </a:p>
          <a:p>
            <a:r>
              <a:rPr lang="fr-FR" dirty="0" err="1"/>
              <a:t>Follwup</a:t>
            </a:r>
            <a:r>
              <a:rPr lang="fr-FR" dirty="0"/>
              <a:t> up session and expectations</a:t>
            </a:r>
          </a:p>
        </p:txBody>
      </p:sp>
      <p:sp>
        <p:nvSpPr>
          <p:cNvPr id="4" name="Slide Number Placeholder 3"/>
          <p:cNvSpPr>
            <a:spLocks noGrp="1"/>
          </p:cNvSpPr>
          <p:nvPr>
            <p:ph type="sldNum" sz="quarter" idx="5"/>
          </p:nvPr>
        </p:nvSpPr>
        <p:spPr/>
        <p:txBody>
          <a:bodyPr/>
          <a:lstStyle/>
          <a:p>
            <a:fld id="{82718573-2A86-4B97-AD00-5353F6E064C9}" type="slidenum">
              <a:rPr lang="en-GB" smtClean="0"/>
              <a:t>2</a:t>
            </a:fld>
            <a:endParaRPr lang="en-GB"/>
          </a:p>
        </p:txBody>
      </p:sp>
    </p:spTree>
    <p:extLst>
      <p:ext uri="{BB962C8B-B14F-4D97-AF65-F5344CB8AC3E}">
        <p14:creationId xmlns:p14="http://schemas.microsoft.com/office/powerpoint/2010/main" val="30784373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dirty="0">
                <a:solidFill>
                  <a:srgbClr val="222222"/>
                </a:solidFill>
                <a:effectLst/>
                <a:latin typeface="Lora"/>
              </a:rPr>
              <a:t>Website copy on benefits</a:t>
            </a:r>
          </a:p>
          <a:p>
            <a:pPr algn="l"/>
            <a:r>
              <a:rPr lang="en-US" b="1" i="0" dirty="0">
                <a:solidFill>
                  <a:srgbClr val="222222"/>
                </a:solidFill>
                <a:effectLst/>
                <a:latin typeface="Lora"/>
              </a:rPr>
              <a:t>Financial</a:t>
            </a:r>
            <a:br>
              <a:rPr lang="en-US" b="1" i="0" dirty="0">
                <a:solidFill>
                  <a:srgbClr val="222222"/>
                </a:solidFill>
                <a:effectLst/>
                <a:latin typeface="Lora"/>
              </a:rPr>
            </a:br>
            <a:r>
              <a:rPr lang="en-US" b="1" i="0" dirty="0">
                <a:solidFill>
                  <a:srgbClr val="222222"/>
                </a:solidFill>
                <a:effectLst/>
                <a:latin typeface="Lora"/>
              </a:rPr>
              <a:t>•  </a:t>
            </a:r>
            <a:r>
              <a:rPr lang="en-US" b="0" i="0" dirty="0">
                <a:solidFill>
                  <a:srgbClr val="222222"/>
                </a:solidFill>
                <a:effectLst/>
                <a:latin typeface="Lora"/>
              </a:rPr>
              <a:t>Increase revenues from higher net power generation</a:t>
            </a:r>
            <a:br>
              <a:rPr lang="en-US" b="0" i="0" dirty="0">
                <a:solidFill>
                  <a:srgbClr val="222222"/>
                </a:solidFill>
                <a:effectLst/>
                <a:latin typeface="Lora"/>
              </a:rPr>
            </a:br>
            <a:r>
              <a:rPr lang="en-US" b="0" i="0" dirty="0">
                <a:solidFill>
                  <a:srgbClr val="222222"/>
                </a:solidFill>
                <a:effectLst/>
                <a:latin typeface="Lora"/>
              </a:rPr>
              <a:t>•  Reduce operating &amp; maintenance costs (O&amp;M)</a:t>
            </a:r>
            <a:br>
              <a:rPr lang="en-US" b="0" i="0" dirty="0">
                <a:solidFill>
                  <a:srgbClr val="222222"/>
                </a:solidFill>
                <a:effectLst/>
                <a:latin typeface="Lora"/>
              </a:rPr>
            </a:br>
            <a:r>
              <a:rPr lang="en-US" b="0" i="0" dirty="0">
                <a:solidFill>
                  <a:srgbClr val="222222"/>
                </a:solidFill>
                <a:effectLst/>
                <a:latin typeface="Lora"/>
              </a:rPr>
              <a:t>•  Estimated 12-month breakeven for the client</a:t>
            </a:r>
            <a:br>
              <a:rPr lang="en-US" b="0" i="0" dirty="0">
                <a:solidFill>
                  <a:srgbClr val="222222"/>
                </a:solidFill>
                <a:effectLst/>
                <a:latin typeface="Lora"/>
              </a:rPr>
            </a:br>
            <a:r>
              <a:rPr lang="en-US" b="0" i="0" dirty="0">
                <a:solidFill>
                  <a:srgbClr val="222222"/>
                </a:solidFill>
                <a:effectLst/>
                <a:latin typeface="Lora"/>
              </a:rPr>
              <a:t>•  Help access new revenues – reactive power, grid support, etc.</a:t>
            </a:r>
          </a:p>
          <a:p>
            <a:pPr algn="l"/>
            <a:r>
              <a:rPr lang="en-US" b="1" i="0" dirty="0">
                <a:solidFill>
                  <a:srgbClr val="222222"/>
                </a:solidFill>
                <a:effectLst/>
                <a:latin typeface="Lora"/>
              </a:rPr>
              <a:t>Risk Mitigation</a:t>
            </a:r>
            <a:br>
              <a:rPr lang="en-US" b="1" i="0" dirty="0">
                <a:solidFill>
                  <a:srgbClr val="222222"/>
                </a:solidFill>
                <a:effectLst/>
                <a:latin typeface="Lora"/>
              </a:rPr>
            </a:br>
            <a:r>
              <a:rPr lang="en-US" b="0" i="0" dirty="0">
                <a:solidFill>
                  <a:srgbClr val="222222"/>
                </a:solidFill>
                <a:effectLst/>
                <a:latin typeface="Lora"/>
              </a:rPr>
              <a:t>•  Reduce costly unplanned outages/hasten restoration of generation</a:t>
            </a:r>
            <a:br>
              <a:rPr lang="en-US" b="0" i="0" dirty="0">
                <a:solidFill>
                  <a:srgbClr val="222222"/>
                </a:solidFill>
                <a:effectLst/>
                <a:latin typeface="Lora"/>
              </a:rPr>
            </a:br>
            <a:r>
              <a:rPr lang="en-US" b="0" i="0" dirty="0">
                <a:solidFill>
                  <a:srgbClr val="222222"/>
                </a:solidFill>
                <a:effectLst/>
                <a:latin typeface="Lora"/>
              </a:rPr>
              <a:t>•  Ensure grid code and electricity offtake purchase contract compliance</a:t>
            </a:r>
            <a:br>
              <a:rPr lang="en-US" b="0" i="0" dirty="0">
                <a:solidFill>
                  <a:srgbClr val="222222"/>
                </a:solidFill>
                <a:effectLst/>
                <a:latin typeface="Lora"/>
              </a:rPr>
            </a:br>
            <a:r>
              <a:rPr lang="en-US" b="0" i="0" dirty="0">
                <a:solidFill>
                  <a:srgbClr val="222222"/>
                </a:solidFill>
                <a:effectLst/>
                <a:latin typeface="Lora"/>
              </a:rPr>
              <a:t>to avoid penalties</a:t>
            </a:r>
          </a:p>
          <a:p>
            <a:pPr algn="l"/>
            <a:r>
              <a:rPr lang="en-US" b="1" i="0" dirty="0">
                <a:solidFill>
                  <a:srgbClr val="222222"/>
                </a:solidFill>
                <a:effectLst/>
                <a:latin typeface="Lora"/>
              </a:rPr>
              <a:t>Operational Efficiency</a:t>
            </a:r>
            <a:br>
              <a:rPr lang="en-US" b="1" i="0" dirty="0">
                <a:solidFill>
                  <a:srgbClr val="222222"/>
                </a:solidFill>
                <a:effectLst/>
                <a:latin typeface="Lora"/>
              </a:rPr>
            </a:br>
            <a:r>
              <a:rPr lang="en-US" b="1" i="0" dirty="0">
                <a:solidFill>
                  <a:srgbClr val="222222"/>
                </a:solidFill>
                <a:effectLst/>
                <a:latin typeface="Lora"/>
              </a:rPr>
              <a:t>•  </a:t>
            </a:r>
            <a:r>
              <a:rPr lang="en-US" b="0" i="0" dirty="0">
                <a:solidFill>
                  <a:srgbClr val="222222"/>
                </a:solidFill>
                <a:effectLst/>
                <a:latin typeface="Lora"/>
              </a:rPr>
              <a:t>Improve operational awareness, knowledge of asset condition,</a:t>
            </a:r>
            <a:br>
              <a:rPr lang="en-US" b="0" i="0" dirty="0">
                <a:solidFill>
                  <a:srgbClr val="222222"/>
                </a:solidFill>
                <a:effectLst/>
                <a:latin typeface="Lora"/>
              </a:rPr>
            </a:br>
            <a:r>
              <a:rPr lang="en-US" b="0" i="0" dirty="0">
                <a:solidFill>
                  <a:srgbClr val="222222"/>
                </a:solidFill>
                <a:effectLst/>
                <a:latin typeface="Lora"/>
              </a:rPr>
              <a:t>and anticipate equipment failure</a:t>
            </a:r>
            <a:br>
              <a:rPr lang="en-US" b="0" i="0" dirty="0">
                <a:solidFill>
                  <a:srgbClr val="222222"/>
                </a:solidFill>
                <a:effectLst/>
                <a:latin typeface="Lora"/>
              </a:rPr>
            </a:br>
            <a:r>
              <a:rPr lang="en-US" b="0" i="0" dirty="0">
                <a:solidFill>
                  <a:srgbClr val="222222"/>
                </a:solidFill>
                <a:effectLst/>
                <a:latin typeface="Lora"/>
              </a:rPr>
              <a:t>•  Improve maintenance planning &amp; operational reporting</a:t>
            </a:r>
          </a:p>
          <a:p>
            <a:pPr algn="l"/>
            <a:r>
              <a:rPr lang="en-US" b="1" i="0" dirty="0">
                <a:solidFill>
                  <a:srgbClr val="222222"/>
                </a:solidFill>
                <a:effectLst/>
                <a:latin typeface="Lora"/>
              </a:rPr>
              <a:t>Life Extension</a:t>
            </a:r>
            <a:br>
              <a:rPr lang="en-US" b="1" i="0" dirty="0">
                <a:solidFill>
                  <a:srgbClr val="222222"/>
                </a:solidFill>
                <a:effectLst/>
                <a:latin typeface="Lora"/>
              </a:rPr>
            </a:br>
            <a:r>
              <a:rPr lang="en-US" b="0" i="0" dirty="0">
                <a:solidFill>
                  <a:srgbClr val="222222"/>
                </a:solidFill>
                <a:effectLst/>
                <a:latin typeface="Lora"/>
              </a:rPr>
              <a:t>•  Extend useful economic life</a:t>
            </a:r>
            <a:br>
              <a:rPr lang="en-US" b="0" i="0" dirty="0">
                <a:solidFill>
                  <a:srgbClr val="222222"/>
                </a:solidFill>
                <a:effectLst/>
                <a:latin typeface="Lora"/>
              </a:rPr>
            </a:br>
            <a:r>
              <a:rPr lang="en-US" b="0" i="0" dirty="0">
                <a:solidFill>
                  <a:srgbClr val="222222"/>
                </a:solidFill>
                <a:effectLst/>
                <a:latin typeface="Lora"/>
              </a:rPr>
              <a:t>•  Defer replacement costs</a:t>
            </a:r>
          </a:p>
          <a:p>
            <a:endParaRPr lang="en-GB" dirty="0"/>
          </a:p>
        </p:txBody>
      </p:sp>
      <p:sp>
        <p:nvSpPr>
          <p:cNvPr id="4" name="Slide Number Placeholder 3"/>
          <p:cNvSpPr>
            <a:spLocks noGrp="1"/>
          </p:cNvSpPr>
          <p:nvPr>
            <p:ph type="sldNum" sz="quarter" idx="5"/>
          </p:nvPr>
        </p:nvSpPr>
        <p:spPr/>
        <p:txBody>
          <a:bodyPr/>
          <a:lstStyle/>
          <a:p>
            <a:fld id="{BD672A3C-D880-7545-8553-083B1EB18928}" type="slidenum">
              <a:rPr lang="en-US" smtClean="0"/>
              <a:t>18</a:t>
            </a:fld>
            <a:endParaRPr lang="en-US"/>
          </a:p>
        </p:txBody>
      </p:sp>
    </p:spTree>
    <p:extLst>
      <p:ext uri="{BB962C8B-B14F-4D97-AF65-F5344CB8AC3E}">
        <p14:creationId xmlns:p14="http://schemas.microsoft.com/office/powerpoint/2010/main" val="9282850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dirty="0">
                <a:solidFill>
                  <a:srgbClr val="222222"/>
                </a:solidFill>
                <a:effectLst/>
                <a:latin typeface="Lora"/>
              </a:rPr>
              <a:t>Website copy on benefits</a:t>
            </a:r>
          </a:p>
          <a:p>
            <a:pPr algn="l"/>
            <a:r>
              <a:rPr lang="en-US" b="1" i="0" dirty="0">
                <a:solidFill>
                  <a:srgbClr val="222222"/>
                </a:solidFill>
                <a:effectLst/>
                <a:latin typeface="Lora"/>
              </a:rPr>
              <a:t>Financial</a:t>
            </a:r>
            <a:br>
              <a:rPr lang="en-US" b="1" i="0" dirty="0">
                <a:solidFill>
                  <a:srgbClr val="222222"/>
                </a:solidFill>
                <a:effectLst/>
                <a:latin typeface="Lora"/>
              </a:rPr>
            </a:br>
            <a:r>
              <a:rPr lang="en-US" b="1" i="0" dirty="0">
                <a:solidFill>
                  <a:srgbClr val="222222"/>
                </a:solidFill>
                <a:effectLst/>
                <a:latin typeface="Lora"/>
              </a:rPr>
              <a:t>•  </a:t>
            </a:r>
            <a:r>
              <a:rPr lang="en-US" b="0" i="0" dirty="0">
                <a:solidFill>
                  <a:srgbClr val="222222"/>
                </a:solidFill>
                <a:effectLst/>
                <a:latin typeface="Lora"/>
              </a:rPr>
              <a:t>Increase revenues from higher net power generation</a:t>
            </a:r>
            <a:br>
              <a:rPr lang="en-US" b="0" i="0" dirty="0">
                <a:solidFill>
                  <a:srgbClr val="222222"/>
                </a:solidFill>
                <a:effectLst/>
                <a:latin typeface="Lora"/>
              </a:rPr>
            </a:br>
            <a:r>
              <a:rPr lang="en-US" b="0" i="0" dirty="0">
                <a:solidFill>
                  <a:srgbClr val="222222"/>
                </a:solidFill>
                <a:effectLst/>
                <a:latin typeface="Lora"/>
              </a:rPr>
              <a:t>•  Reduce operating &amp; maintenance costs (O&amp;M)</a:t>
            </a:r>
            <a:br>
              <a:rPr lang="en-US" b="0" i="0" dirty="0">
                <a:solidFill>
                  <a:srgbClr val="222222"/>
                </a:solidFill>
                <a:effectLst/>
                <a:latin typeface="Lora"/>
              </a:rPr>
            </a:br>
            <a:r>
              <a:rPr lang="en-US" b="0" i="0" dirty="0">
                <a:solidFill>
                  <a:srgbClr val="222222"/>
                </a:solidFill>
                <a:effectLst/>
                <a:latin typeface="Lora"/>
              </a:rPr>
              <a:t>•  Estimated 12-month breakeven for the client</a:t>
            </a:r>
            <a:br>
              <a:rPr lang="en-US" b="0" i="0" dirty="0">
                <a:solidFill>
                  <a:srgbClr val="222222"/>
                </a:solidFill>
                <a:effectLst/>
                <a:latin typeface="Lora"/>
              </a:rPr>
            </a:br>
            <a:r>
              <a:rPr lang="en-US" b="0" i="0" dirty="0">
                <a:solidFill>
                  <a:srgbClr val="222222"/>
                </a:solidFill>
                <a:effectLst/>
                <a:latin typeface="Lora"/>
              </a:rPr>
              <a:t>•  Help access new revenues – reactive power, grid support, etc.</a:t>
            </a:r>
          </a:p>
          <a:p>
            <a:pPr algn="l"/>
            <a:r>
              <a:rPr lang="en-US" b="1" i="0" dirty="0">
                <a:solidFill>
                  <a:srgbClr val="222222"/>
                </a:solidFill>
                <a:effectLst/>
                <a:latin typeface="Lora"/>
              </a:rPr>
              <a:t>Risk Mitigation</a:t>
            </a:r>
            <a:br>
              <a:rPr lang="en-US" b="1" i="0" dirty="0">
                <a:solidFill>
                  <a:srgbClr val="222222"/>
                </a:solidFill>
                <a:effectLst/>
                <a:latin typeface="Lora"/>
              </a:rPr>
            </a:br>
            <a:r>
              <a:rPr lang="en-US" b="0" i="0" dirty="0">
                <a:solidFill>
                  <a:srgbClr val="222222"/>
                </a:solidFill>
                <a:effectLst/>
                <a:latin typeface="Lora"/>
              </a:rPr>
              <a:t>•  Reduce costly unplanned outages/hasten restoration of generation</a:t>
            </a:r>
            <a:br>
              <a:rPr lang="en-US" b="0" i="0" dirty="0">
                <a:solidFill>
                  <a:srgbClr val="222222"/>
                </a:solidFill>
                <a:effectLst/>
                <a:latin typeface="Lora"/>
              </a:rPr>
            </a:br>
            <a:r>
              <a:rPr lang="en-US" b="0" i="0" dirty="0">
                <a:solidFill>
                  <a:srgbClr val="222222"/>
                </a:solidFill>
                <a:effectLst/>
                <a:latin typeface="Lora"/>
              </a:rPr>
              <a:t>•  Ensure grid code and electricity offtake purchase contract compliance</a:t>
            </a:r>
            <a:br>
              <a:rPr lang="en-US" b="0" i="0" dirty="0">
                <a:solidFill>
                  <a:srgbClr val="222222"/>
                </a:solidFill>
                <a:effectLst/>
                <a:latin typeface="Lora"/>
              </a:rPr>
            </a:br>
            <a:r>
              <a:rPr lang="en-US" b="0" i="0" dirty="0">
                <a:solidFill>
                  <a:srgbClr val="222222"/>
                </a:solidFill>
                <a:effectLst/>
                <a:latin typeface="Lora"/>
              </a:rPr>
              <a:t>to avoid penalties</a:t>
            </a:r>
          </a:p>
          <a:p>
            <a:pPr algn="l"/>
            <a:r>
              <a:rPr lang="en-US" b="1" i="0" dirty="0">
                <a:solidFill>
                  <a:srgbClr val="222222"/>
                </a:solidFill>
                <a:effectLst/>
                <a:latin typeface="Lora"/>
              </a:rPr>
              <a:t>Operational Efficiency</a:t>
            </a:r>
            <a:br>
              <a:rPr lang="en-US" b="1" i="0" dirty="0">
                <a:solidFill>
                  <a:srgbClr val="222222"/>
                </a:solidFill>
                <a:effectLst/>
                <a:latin typeface="Lora"/>
              </a:rPr>
            </a:br>
            <a:r>
              <a:rPr lang="en-US" b="1" i="0" dirty="0">
                <a:solidFill>
                  <a:srgbClr val="222222"/>
                </a:solidFill>
                <a:effectLst/>
                <a:latin typeface="Lora"/>
              </a:rPr>
              <a:t>•  </a:t>
            </a:r>
            <a:r>
              <a:rPr lang="en-US" b="0" i="0" dirty="0">
                <a:solidFill>
                  <a:srgbClr val="222222"/>
                </a:solidFill>
                <a:effectLst/>
                <a:latin typeface="Lora"/>
              </a:rPr>
              <a:t>Improve operational awareness, knowledge of asset condition,</a:t>
            </a:r>
            <a:br>
              <a:rPr lang="en-US" b="0" i="0" dirty="0">
                <a:solidFill>
                  <a:srgbClr val="222222"/>
                </a:solidFill>
                <a:effectLst/>
                <a:latin typeface="Lora"/>
              </a:rPr>
            </a:br>
            <a:r>
              <a:rPr lang="en-US" b="0" i="0" dirty="0">
                <a:solidFill>
                  <a:srgbClr val="222222"/>
                </a:solidFill>
                <a:effectLst/>
                <a:latin typeface="Lora"/>
              </a:rPr>
              <a:t>and anticipate equipment failure</a:t>
            </a:r>
            <a:br>
              <a:rPr lang="en-US" b="0" i="0" dirty="0">
                <a:solidFill>
                  <a:srgbClr val="222222"/>
                </a:solidFill>
                <a:effectLst/>
                <a:latin typeface="Lora"/>
              </a:rPr>
            </a:br>
            <a:r>
              <a:rPr lang="en-US" b="0" i="0" dirty="0">
                <a:solidFill>
                  <a:srgbClr val="222222"/>
                </a:solidFill>
                <a:effectLst/>
                <a:latin typeface="Lora"/>
              </a:rPr>
              <a:t>•  Improve maintenance planning &amp; operational reporting</a:t>
            </a:r>
          </a:p>
          <a:p>
            <a:pPr algn="l"/>
            <a:r>
              <a:rPr lang="en-US" b="1" i="0" dirty="0">
                <a:solidFill>
                  <a:srgbClr val="222222"/>
                </a:solidFill>
                <a:effectLst/>
                <a:latin typeface="Lora"/>
              </a:rPr>
              <a:t>Life Extension</a:t>
            </a:r>
            <a:br>
              <a:rPr lang="en-US" b="1" i="0" dirty="0">
                <a:solidFill>
                  <a:srgbClr val="222222"/>
                </a:solidFill>
                <a:effectLst/>
                <a:latin typeface="Lora"/>
              </a:rPr>
            </a:br>
            <a:r>
              <a:rPr lang="en-US" b="0" i="0" dirty="0">
                <a:solidFill>
                  <a:srgbClr val="222222"/>
                </a:solidFill>
                <a:effectLst/>
                <a:latin typeface="Lora"/>
              </a:rPr>
              <a:t>•  Extend useful economic life</a:t>
            </a:r>
            <a:br>
              <a:rPr lang="en-US" b="0" i="0" dirty="0">
                <a:solidFill>
                  <a:srgbClr val="222222"/>
                </a:solidFill>
                <a:effectLst/>
                <a:latin typeface="Lora"/>
              </a:rPr>
            </a:br>
            <a:r>
              <a:rPr lang="en-US" b="0" i="0" dirty="0">
                <a:solidFill>
                  <a:srgbClr val="222222"/>
                </a:solidFill>
                <a:effectLst/>
                <a:latin typeface="Lora"/>
              </a:rPr>
              <a:t>•  Defer replacement costs</a:t>
            </a:r>
          </a:p>
          <a:p>
            <a:endParaRPr lang="en-GB" dirty="0"/>
          </a:p>
        </p:txBody>
      </p:sp>
      <p:sp>
        <p:nvSpPr>
          <p:cNvPr id="4" name="Slide Number Placeholder 3"/>
          <p:cNvSpPr>
            <a:spLocks noGrp="1"/>
          </p:cNvSpPr>
          <p:nvPr>
            <p:ph type="sldNum" sz="quarter" idx="5"/>
          </p:nvPr>
        </p:nvSpPr>
        <p:spPr/>
        <p:txBody>
          <a:bodyPr/>
          <a:lstStyle/>
          <a:p>
            <a:fld id="{BD672A3C-D880-7545-8553-083B1EB18928}" type="slidenum">
              <a:rPr lang="en-US" smtClean="0"/>
              <a:t>19</a:t>
            </a:fld>
            <a:endParaRPr lang="en-US"/>
          </a:p>
        </p:txBody>
      </p:sp>
    </p:spTree>
    <p:extLst>
      <p:ext uri="{BB962C8B-B14F-4D97-AF65-F5344CB8AC3E}">
        <p14:creationId xmlns:p14="http://schemas.microsoft.com/office/powerpoint/2010/main" val="3085354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dirty="0">
                <a:solidFill>
                  <a:srgbClr val="222222"/>
                </a:solidFill>
                <a:effectLst/>
                <a:latin typeface="Lora"/>
              </a:rPr>
              <a:t>Website copy on benefits</a:t>
            </a:r>
          </a:p>
          <a:p>
            <a:pPr algn="l"/>
            <a:r>
              <a:rPr lang="en-US" b="1" i="0" dirty="0">
                <a:solidFill>
                  <a:srgbClr val="222222"/>
                </a:solidFill>
                <a:effectLst/>
                <a:latin typeface="Lora"/>
              </a:rPr>
              <a:t>Financial</a:t>
            </a:r>
            <a:br>
              <a:rPr lang="en-US" b="1" i="0" dirty="0">
                <a:solidFill>
                  <a:srgbClr val="222222"/>
                </a:solidFill>
                <a:effectLst/>
                <a:latin typeface="Lora"/>
              </a:rPr>
            </a:br>
            <a:r>
              <a:rPr lang="en-US" b="1" i="0" dirty="0">
                <a:solidFill>
                  <a:srgbClr val="222222"/>
                </a:solidFill>
                <a:effectLst/>
                <a:latin typeface="Lora"/>
              </a:rPr>
              <a:t>•  </a:t>
            </a:r>
            <a:r>
              <a:rPr lang="en-US" b="0" i="0" dirty="0">
                <a:solidFill>
                  <a:srgbClr val="222222"/>
                </a:solidFill>
                <a:effectLst/>
                <a:latin typeface="Lora"/>
              </a:rPr>
              <a:t>Increase revenues from higher net power generation</a:t>
            </a:r>
            <a:br>
              <a:rPr lang="en-US" b="0" i="0" dirty="0">
                <a:solidFill>
                  <a:srgbClr val="222222"/>
                </a:solidFill>
                <a:effectLst/>
                <a:latin typeface="Lora"/>
              </a:rPr>
            </a:br>
            <a:r>
              <a:rPr lang="en-US" b="0" i="0" dirty="0">
                <a:solidFill>
                  <a:srgbClr val="222222"/>
                </a:solidFill>
                <a:effectLst/>
                <a:latin typeface="Lora"/>
              </a:rPr>
              <a:t>•  Reduce operating &amp; maintenance costs (O&amp;M)</a:t>
            </a:r>
            <a:br>
              <a:rPr lang="en-US" b="0" i="0" dirty="0">
                <a:solidFill>
                  <a:srgbClr val="222222"/>
                </a:solidFill>
                <a:effectLst/>
                <a:latin typeface="Lora"/>
              </a:rPr>
            </a:br>
            <a:r>
              <a:rPr lang="en-US" b="0" i="0" dirty="0">
                <a:solidFill>
                  <a:srgbClr val="222222"/>
                </a:solidFill>
                <a:effectLst/>
                <a:latin typeface="Lora"/>
              </a:rPr>
              <a:t>•  Estimated 12-month breakeven for the client</a:t>
            </a:r>
            <a:br>
              <a:rPr lang="en-US" b="0" i="0" dirty="0">
                <a:solidFill>
                  <a:srgbClr val="222222"/>
                </a:solidFill>
                <a:effectLst/>
                <a:latin typeface="Lora"/>
              </a:rPr>
            </a:br>
            <a:r>
              <a:rPr lang="en-US" b="0" i="0" dirty="0">
                <a:solidFill>
                  <a:srgbClr val="222222"/>
                </a:solidFill>
                <a:effectLst/>
                <a:latin typeface="Lora"/>
              </a:rPr>
              <a:t>•  Help access new revenues – reactive power, grid support, etc.</a:t>
            </a:r>
          </a:p>
          <a:p>
            <a:pPr algn="l"/>
            <a:r>
              <a:rPr lang="en-US" b="1" i="0" dirty="0">
                <a:solidFill>
                  <a:srgbClr val="222222"/>
                </a:solidFill>
                <a:effectLst/>
                <a:latin typeface="Lora"/>
              </a:rPr>
              <a:t>Risk Mitigation</a:t>
            </a:r>
            <a:br>
              <a:rPr lang="en-US" b="1" i="0" dirty="0">
                <a:solidFill>
                  <a:srgbClr val="222222"/>
                </a:solidFill>
                <a:effectLst/>
                <a:latin typeface="Lora"/>
              </a:rPr>
            </a:br>
            <a:r>
              <a:rPr lang="en-US" b="0" i="0" dirty="0">
                <a:solidFill>
                  <a:srgbClr val="222222"/>
                </a:solidFill>
                <a:effectLst/>
                <a:latin typeface="Lora"/>
              </a:rPr>
              <a:t>•  Reduce costly unplanned outages/hasten restoration of generation</a:t>
            </a:r>
            <a:br>
              <a:rPr lang="en-US" b="0" i="0" dirty="0">
                <a:solidFill>
                  <a:srgbClr val="222222"/>
                </a:solidFill>
                <a:effectLst/>
                <a:latin typeface="Lora"/>
              </a:rPr>
            </a:br>
            <a:r>
              <a:rPr lang="en-US" b="0" i="0" dirty="0">
                <a:solidFill>
                  <a:srgbClr val="222222"/>
                </a:solidFill>
                <a:effectLst/>
                <a:latin typeface="Lora"/>
              </a:rPr>
              <a:t>•  Ensure grid code and electricity offtake purchase contract compliance</a:t>
            </a:r>
            <a:br>
              <a:rPr lang="en-US" b="0" i="0" dirty="0">
                <a:solidFill>
                  <a:srgbClr val="222222"/>
                </a:solidFill>
                <a:effectLst/>
                <a:latin typeface="Lora"/>
              </a:rPr>
            </a:br>
            <a:r>
              <a:rPr lang="en-US" b="0" i="0" dirty="0">
                <a:solidFill>
                  <a:srgbClr val="222222"/>
                </a:solidFill>
                <a:effectLst/>
                <a:latin typeface="Lora"/>
              </a:rPr>
              <a:t>to avoid penalties</a:t>
            </a:r>
          </a:p>
          <a:p>
            <a:pPr algn="l"/>
            <a:r>
              <a:rPr lang="en-US" b="1" i="0" dirty="0">
                <a:solidFill>
                  <a:srgbClr val="222222"/>
                </a:solidFill>
                <a:effectLst/>
                <a:latin typeface="Lora"/>
              </a:rPr>
              <a:t>Operational Efficiency</a:t>
            </a:r>
            <a:br>
              <a:rPr lang="en-US" b="1" i="0" dirty="0">
                <a:solidFill>
                  <a:srgbClr val="222222"/>
                </a:solidFill>
                <a:effectLst/>
                <a:latin typeface="Lora"/>
              </a:rPr>
            </a:br>
            <a:r>
              <a:rPr lang="en-US" b="1" i="0" dirty="0">
                <a:solidFill>
                  <a:srgbClr val="222222"/>
                </a:solidFill>
                <a:effectLst/>
                <a:latin typeface="Lora"/>
              </a:rPr>
              <a:t>•  </a:t>
            </a:r>
            <a:r>
              <a:rPr lang="en-US" b="0" i="0" dirty="0">
                <a:solidFill>
                  <a:srgbClr val="222222"/>
                </a:solidFill>
                <a:effectLst/>
                <a:latin typeface="Lora"/>
              </a:rPr>
              <a:t>Improve operational awareness, knowledge of asset condition,</a:t>
            </a:r>
            <a:br>
              <a:rPr lang="en-US" b="0" i="0" dirty="0">
                <a:solidFill>
                  <a:srgbClr val="222222"/>
                </a:solidFill>
                <a:effectLst/>
                <a:latin typeface="Lora"/>
              </a:rPr>
            </a:br>
            <a:r>
              <a:rPr lang="en-US" b="0" i="0" dirty="0">
                <a:solidFill>
                  <a:srgbClr val="222222"/>
                </a:solidFill>
                <a:effectLst/>
                <a:latin typeface="Lora"/>
              </a:rPr>
              <a:t>and anticipate equipment failure</a:t>
            </a:r>
            <a:br>
              <a:rPr lang="en-US" b="0" i="0" dirty="0">
                <a:solidFill>
                  <a:srgbClr val="222222"/>
                </a:solidFill>
                <a:effectLst/>
                <a:latin typeface="Lora"/>
              </a:rPr>
            </a:br>
            <a:r>
              <a:rPr lang="en-US" b="0" i="0" dirty="0">
                <a:solidFill>
                  <a:srgbClr val="222222"/>
                </a:solidFill>
                <a:effectLst/>
                <a:latin typeface="Lora"/>
              </a:rPr>
              <a:t>•  Improve maintenance planning &amp; operational reporting</a:t>
            </a:r>
          </a:p>
          <a:p>
            <a:pPr algn="l"/>
            <a:r>
              <a:rPr lang="en-US" b="1" i="0" dirty="0">
                <a:solidFill>
                  <a:srgbClr val="222222"/>
                </a:solidFill>
                <a:effectLst/>
                <a:latin typeface="Lora"/>
              </a:rPr>
              <a:t>Life Extension</a:t>
            </a:r>
            <a:br>
              <a:rPr lang="en-US" b="1" i="0" dirty="0">
                <a:solidFill>
                  <a:srgbClr val="222222"/>
                </a:solidFill>
                <a:effectLst/>
                <a:latin typeface="Lora"/>
              </a:rPr>
            </a:br>
            <a:r>
              <a:rPr lang="en-US" b="0" i="0" dirty="0">
                <a:solidFill>
                  <a:srgbClr val="222222"/>
                </a:solidFill>
                <a:effectLst/>
                <a:latin typeface="Lora"/>
              </a:rPr>
              <a:t>•  Extend useful economic life</a:t>
            </a:r>
            <a:br>
              <a:rPr lang="en-US" b="0" i="0" dirty="0">
                <a:solidFill>
                  <a:srgbClr val="222222"/>
                </a:solidFill>
                <a:effectLst/>
                <a:latin typeface="Lora"/>
              </a:rPr>
            </a:br>
            <a:r>
              <a:rPr lang="en-US" b="0" i="0" dirty="0">
                <a:solidFill>
                  <a:srgbClr val="222222"/>
                </a:solidFill>
                <a:effectLst/>
                <a:latin typeface="Lora"/>
              </a:rPr>
              <a:t>•  Defer replacement costs</a:t>
            </a:r>
          </a:p>
          <a:p>
            <a:endParaRPr lang="en-GB" dirty="0"/>
          </a:p>
        </p:txBody>
      </p:sp>
      <p:sp>
        <p:nvSpPr>
          <p:cNvPr id="4" name="Slide Number Placeholder 3"/>
          <p:cNvSpPr>
            <a:spLocks noGrp="1"/>
          </p:cNvSpPr>
          <p:nvPr>
            <p:ph type="sldNum" sz="quarter" idx="5"/>
          </p:nvPr>
        </p:nvSpPr>
        <p:spPr/>
        <p:txBody>
          <a:bodyPr/>
          <a:lstStyle/>
          <a:p>
            <a:fld id="{BD672A3C-D880-7545-8553-083B1EB18928}" type="slidenum">
              <a:rPr lang="en-US" smtClean="0"/>
              <a:t>20</a:t>
            </a:fld>
            <a:endParaRPr lang="en-US"/>
          </a:p>
        </p:txBody>
      </p:sp>
    </p:spTree>
    <p:extLst>
      <p:ext uri="{BB962C8B-B14F-4D97-AF65-F5344CB8AC3E}">
        <p14:creationId xmlns:p14="http://schemas.microsoft.com/office/powerpoint/2010/main" val="20357232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Helicopter view of the buying journey of your persona across all relevant channels / touch points</a:t>
            </a:r>
            <a:endParaRPr lang="en-US" baseline="0" dirty="0"/>
          </a:p>
          <a:p>
            <a:endParaRPr lang="en-US" sz="900" dirty="0">
              <a:solidFill>
                <a:schemeClr val="accent2"/>
              </a:solidFill>
              <a:sym typeface="Helvetica Light"/>
            </a:endParaRPr>
          </a:p>
          <a:p>
            <a:r>
              <a:rPr lang="en-US" sz="900" dirty="0">
                <a:solidFill>
                  <a:schemeClr val="accent2"/>
                </a:solidFill>
                <a:sym typeface="Helvetica Light"/>
              </a:rPr>
              <a:t>It really helps you identify in a holistic and resource efficient way what you need to do all across the business to attract users and then convert them into happy customers.</a:t>
            </a:r>
          </a:p>
          <a:p>
            <a:r>
              <a:rPr lang="en-US" sz="900" dirty="0">
                <a:solidFill>
                  <a:schemeClr val="accent2"/>
                </a:solidFill>
                <a:sym typeface="Helvetica Light"/>
              </a:rPr>
              <a:t>Helps people in you organization put themselves in the shoes of the users and also acknowledge that Love at first sight hardly ever happens. For simple tech products categories such as  Laptops/TV, takes approx. 3 touchpoints before the sales and for complex tech/services 10-12 touchpoints.</a:t>
            </a:r>
          </a:p>
          <a:p>
            <a:endParaRPr lang="en-US" sz="900" dirty="0">
              <a:solidFill>
                <a:schemeClr val="accent2"/>
              </a:solidFill>
              <a:sym typeface="Helvetica Light"/>
            </a:endParaRPr>
          </a:p>
          <a:p>
            <a:r>
              <a:rPr lang="en-US" sz="900" dirty="0">
                <a:solidFill>
                  <a:schemeClr val="accent2"/>
                </a:solidFill>
                <a:sym typeface="Helvetica Light"/>
              </a:rPr>
              <a:t>This is why understanding and mapping this will be the cornerstone of your experience and marketing strategy.</a:t>
            </a:r>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1027872" eaLnBrk="0" hangingPunct="0"/>
            <a:endParaRPr lang="en-US" sz="400" dirty="0">
              <a:gradFill>
                <a:gsLst>
                  <a:gs pos="0">
                    <a:prstClr val="black"/>
                  </a:gs>
                  <a:gs pos="100000">
                    <a:prstClr val="black"/>
                  </a:gs>
                </a:gsLst>
                <a:lin ang="5400000" scaled="0"/>
              </a:gradFill>
              <a:ea typeface="Segoe UI" pitchFamily="34" charset="0"/>
              <a:cs typeface="Segoe UI" pitchFamily="34" charset="0"/>
            </a:endParaRPr>
          </a:p>
        </p:txBody>
      </p:sp>
      <p:sp>
        <p:nvSpPr>
          <p:cNvPr id="6" name="Date Placeholder 5"/>
          <p:cNvSpPr>
            <a:spLocks noGrp="1"/>
          </p:cNvSpPr>
          <p:nvPr>
            <p:ph type="dt" idx="12"/>
          </p:nvPr>
        </p:nvSpPr>
        <p:spPr/>
        <p:txBody>
          <a:bodyPr/>
          <a:lstStyle/>
          <a:p>
            <a:fld id="{341234BA-73C7-4CCA-A261-FE501BE77335}" type="datetime8">
              <a:rPr lang="en-US" smtClean="0"/>
              <a:t>11/16/2022 2:08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22</a:t>
            </a:fld>
            <a:endParaRPr lang="en-US" dirty="0"/>
          </a:p>
        </p:txBody>
      </p:sp>
    </p:spTree>
    <p:extLst>
      <p:ext uri="{BB962C8B-B14F-4D97-AF65-F5344CB8AC3E}">
        <p14:creationId xmlns:p14="http://schemas.microsoft.com/office/powerpoint/2010/main" val="2987497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Helicopter view of the buying journey of your persona across all relevant channels / touch points</a:t>
            </a:r>
            <a:endParaRPr lang="en-US" baseline="0" dirty="0"/>
          </a:p>
          <a:p>
            <a:endParaRPr lang="en-US" sz="900" dirty="0">
              <a:solidFill>
                <a:schemeClr val="accent2"/>
              </a:solidFill>
              <a:sym typeface="Helvetica Light"/>
            </a:endParaRPr>
          </a:p>
          <a:p>
            <a:r>
              <a:rPr lang="en-US" sz="900" dirty="0">
                <a:solidFill>
                  <a:schemeClr val="accent2"/>
                </a:solidFill>
                <a:sym typeface="Helvetica Light"/>
              </a:rPr>
              <a:t>It really helps you identify in a holistic and resource efficient way what you need to do all across the business to attract users and then convert them into happy customers.</a:t>
            </a:r>
          </a:p>
          <a:p>
            <a:r>
              <a:rPr lang="en-US" sz="900" dirty="0">
                <a:solidFill>
                  <a:schemeClr val="accent2"/>
                </a:solidFill>
                <a:sym typeface="Helvetica Light"/>
              </a:rPr>
              <a:t>Helps people in you organization put themselves in the shoes of the users and also acknowledge that Love at first sight hardly ever happens. For simple tech products categories such as  Laptops/TV, takes approx. 3 touchpoints before the sales and for complex tech/services 10-12 touchpoints.</a:t>
            </a:r>
          </a:p>
          <a:p>
            <a:endParaRPr lang="en-US" sz="900" dirty="0">
              <a:solidFill>
                <a:schemeClr val="accent2"/>
              </a:solidFill>
              <a:sym typeface="Helvetica Light"/>
            </a:endParaRPr>
          </a:p>
          <a:p>
            <a:r>
              <a:rPr lang="en-US" sz="900" dirty="0">
                <a:solidFill>
                  <a:schemeClr val="accent2"/>
                </a:solidFill>
                <a:sym typeface="Helvetica Light"/>
              </a:rPr>
              <a:t>This is why understanding and mapping this will be the cornerstone of your experience and marketing strategy.</a:t>
            </a:r>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1027872" eaLnBrk="0" hangingPunct="0"/>
            <a:endParaRPr lang="en-US" sz="400" dirty="0">
              <a:gradFill>
                <a:gsLst>
                  <a:gs pos="0">
                    <a:prstClr val="black"/>
                  </a:gs>
                  <a:gs pos="100000">
                    <a:prstClr val="black"/>
                  </a:gs>
                </a:gsLst>
                <a:lin ang="5400000" scaled="0"/>
              </a:gradFill>
              <a:ea typeface="Segoe UI" pitchFamily="34" charset="0"/>
              <a:cs typeface="Segoe UI" pitchFamily="34" charset="0"/>
            </a:endParaRPr>
          </a:p>
        </p:txBody>
      </p:sp>
      <p:sp>
        <p:nvSpPr>
          <p:cNvPr id="6" name="Date Placeholder 5"/>
          <p:cNvSpPr>
            <a:spLocks noGrp="1"/>
          </p:cNvSpPr>
          <p:nvPr>
            <p:ph type="dt" idx="12"/>
          </p:nvPr>
        </p:nvSpPr>
        <p:spPr/>
        <p:txBody>
          <a:bodyPr/>
          <a:lstStyle/>
          <a:p>
            <a:fld id="{341234BA-73C7-4CCA-A261-FE501BE77335}" type="datetime8">
              <a:rPr lang="en-US" smtClean="0"/>
              <a:t>11/16/2022 2:08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23</a:t>
            </a:fld>
            <a:endParaRPr lang="en-US" dirty="0"/>
          </a:p>
        </p:txBody>
      </p:sp>
    </p:spTree>
    <p:extLst>
      <p:ext uri="{BB962C8B-B14F-4D97-AF65-F5344CB8AC3E}">
        <p14:creationId xmlns:p14="http://schemas.microsoft.com/office/powerpoint/2010/main" val="22213913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985FA1-E98B-D34B-8BC4-C0EDD20A07F6}" type="slidenum">
              <a:rPr lang="fr-FR" smtClean="0"/>
              <a:t>25</a:t>
            </a:fld>
            <a:endParaRPr lang="fr-FR"/>
          </a:p>
        </p:txBody>
      </p:sp>
    </p:spTree>
    <p:extLst>
      <p:ext uri="{BB962C8B-B14F-4D97-AF65-F5344CB8AC3E}">
        <p14:creationId xmlns:p14="http://schemas.microsoft.com/office/powerpoint/2010/main" val="9813469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000000"/>
                </a:solidFill>
                <a:effectLst/>
                <a:latin typeface="Raleway"/>
              </a:rPr>
              <a:t>Marie</a:t>
            </a:r>
          </a:p>
          <a:p>
            <a:pPr algn="l"/>
            <a:r>
              <a:rPr lang="en-US" b="0" i="0" dirty="0">
                <a:solidFill>
                  <a:srgbClr val="000000"/>
                </a:solidFill>
                <a:effectLst/>
                <a:latin typeface="Raleway"/>
              </a:rPr>
              <a:t>A simple definition of a Brand could be the concepts, intangible assets, which help people shape their perception of the organization, its products or services.</a:t>
            </a:r>
          </a:p>
          <a:p>
            <a:pPr algn="l"/>
            <a:r>
              <a:rPr lang="en-US" b="0" i="0" dirty="0">
                <a:solidFill>
                  <a:srgbClr val="000000"/>
                </a:solidFill>
                <a:effectLst/>
                <a:latin typeface="Raleway"/>
              </a:rPr>
              <a:t>Essentially, branding is about shaping a distinctive identity, a special personality for an organization, so that its target audience will want to bring it into their life.</a:t>
            </a:r>
          </a:p>
          <a:p>
            <a:pPr algn="l"/>
            <a:endParaRPr lang="en-US" b="0" i="0" dirty="0">
              <a:solidFill>
                <a:srgbClr val="000000"/>
              </a:solidFill>
              <a:effectLst/>
              <a:latin typeface="Raleway"/>
            </a:endParaRPr>
          </a:p>
          <a:p>
            <a:pPr algn="l"/>
            <a:r>
              <a:rPr lang="en-US" b="0" i="0" dirty="0">
                <a:solidFill>
                  <a:srgbClr val="000000"/>
                </a:solidFill>
                <a:effectLst/>
                <a:latin typeface="Raleway"/>
              </a:rPr>
              <a:t>When you add the social and environmental impact dimension, it’s even more important to craft and convey a personality which is genuine, charismatic and engaging.</a:t>
            </a:r>
          </a:p>
          <a:p>
            <a:pPr algn="l"/>
            <a:endParaRPr lang="en-US" b="0" i="0" dirty="0">
              <a:solidFill>
                <a:srgbClr val="000000"/>
              </a:solidFill>
              <a:effectLst/>
              <a:latin typeface="Raleway"/>
            </a:endParaRPr>
          </a:p>
          <a:p>
            <a:pPr algn="l"/>
            <a:r>
              <a:rPr lang="en-US" b="0" i="0" dirty="0">
                <a:solidFill>
                  <a:srgbClr val="000000"/>
                </a:solidFill>
                <a:effectLst/>
                <a:latin typeface="Raleway"/>
              </a:rPr>
              <a:t>In the sustainability space, overpromising in terms of branding and underdelivering in terms of impact is just greenwashing. </a:t>
            </a:r>
          </a:p>
          <a:p>
            <a:pPr algn="l"/>
            <a:endParaRPr lang="en-US" b="0" i="0" dirty="0">
              <a:solidFill>
                <a:srgbClr val="000000"/>
              </a:solidFill>
              <a:effectLst/>
              <a:latin typeface="Raleway"/>
            </a:endParaRPr>
          </a:p>
          <a:p>
            <a:pPr algn="l"/>
            <a:r>
              <a:rPr lang="en-US" b="0" i="0" dirty="0">
                <a:solidFill>
                  <a:srgbClr val="000000"/>
                </a:solidFill>
                <a:effectLst/>
                <a:latin typeface="Raleway"/>
              </a:rPr>
              <a:t>Likewise having a positive, measurable social and environmental impact with a bland or inelegant brand is also a missed opportunity. </a:t>
            </a:r>
          </a:p>
          <a:p>
            <a:pPr algn="l"/>
            <a:endParaRPr lang="en-US" b="0" i="0" dirty="0">
              <a:solidFill>
                <a:srgbClr val="000000"/>
              </a:solidFill>
              <a:effectLst/>
              <a:latin typeface="Raleway"/>
            </a:endParaRPr>
          </a:p>
          <a:p>
            <a:pPr algn="l"/>
            <a:r>
              <a:rPr lang="en-US" b="0" i="0" dirty="0">
                <a:solidFill>
                  <a:srgbClr val="000000"/>
                </a:solidFill>
                <a:effectLst/>
                <a:latin typeface="Raleway"/>
              </a:rPr>
              <a:t>SO The key in impact branding it to accurately define your impact, define how you want your audiences to perceive you and thoughtfully design your brand to align p</a:t>
            </a:r>
            <a:r>
              <a:rPr lang="en-US" b="1" i="0" dirty="0">
                <a:solidFill>
                  <a:srgbClr val="000000"/>
                </a:solidFill>
                <a:effectLst/>
                <a:latin typeface="Raleway"/>
              </a:rPr>
              <a:t>erception and reality</a:t>
            </a:r>
            <a:r>
              <a:rPr lang="en-US" b="0" i="0" dirty="0">
                <a:solidFill>
                  <a:srgbClr val="000000"/>
                </a:solidFill>
                <a:effectLst/>
                <a:latin typeface="Raleway"/>
              </a:rPr>
              <a:t>.</a:t>
            </a:r>
          </a:p>
          <a:p>
            <a:endParaRPr lang="fr-FR" dirty="0"/>
          </a:p>
        </p:txBody>
      </p:sp>
      <p:sp>
        <p:nvSpPr>
          <p:cNvPr id="4" name="Slide Number Placeholder 3"/>
          <p:cNvSpPr>
            <a:spLocks noGrp="1"/>
          </p:cNvSpPr>
          <p:nvPr>
            <p:ph type="sldNum" sz="quarter" idx="5"/>
          </p:nvPr>
        </p:nvSpPr>
        <p:spPr/>
        <p:txBody>
          <a:bodyPr/>
          <a:lstStyle/>
          <a:p>
            <a:fld id="{BD672A3C-D880-7545-8553-083B1EB18928}" type="slidenum">
              <a:rPr lang="en-US" smtClean="0"/>
              <a:t>26</a:t>
            </a:fld>
            <a:endParaRPr lang="en-US"/>
          </a:p>
        </p:txBody>
      </p:sp>
    </p:spTree>
    <p:extLst>
      <p:ext uri="{BB962C8B-B14F-4D97-AF65-F5344CB8AC3E}">
        <p14:creationId xmlns:p14="http://schemas.microsoft.com/office/powerpoint/2010/main" val="5922634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000000"/>
                </a:solidFill>
                <a:effectLst/>
                <a:latin typeface="Raleway"/>
              </a:rPr>
              <a:t>Marie</a:t>
            </a:r>
          </a:p>
          <a:p>
            <a:pPr algn="l"/>
            <a:r>
              <a:rPr lang="en-US" b="0" i="0" dirty="0">
                <a:solidFill>
                  <a:srgbClr val="000000"/>
                </a:solidFill>
                <a:effectLst/>
                <a:latin typeface="Raleway"/>
              </a:rPr>
              <a:t>In the sustainability space, overpromising in terms of branding and underdelivering in terms of impact is just greenwashing. </a:t>
            </a:r>
          </a:p>
          <a:p>
            <a:pPr algn="l"/>
            <a:endParaRPr lang="en-US" b="0" i="0" dirty="0">
              <a:solidFill>
                <a:srgbClr val="000000"/>
              </a:solidFill>
              <a:effectLst/>
              <a:latin typeface="Raleway"/>
            </a:endParaRPr>
          </a:p>
          <a:p>
            <a:pPr algn="l"/>
            <a:r>
              <a:rPr lang="en-US" b="0" i="0" dirty="0">
                <a:solidFill>
                  <a:srgbClr val="000000"/>
                </a:solidFill>
                <a:effectLst/>
                <a:latin typeface="Raleway"/>
              </a:rPr>
              <a:t>Likewise having a positive, measurable social and environmental impact with a bland, dull or outdated brand is also a missed opportunity. </a:t>
            </a:r>
          </a:p>
          <a:p>
            <a:pPr algn="l"/>
            <a:endParaRPr lang="en-US" b="0" i="0" dirty="0">
              <a:solidFill>
                <a:srgbClr val="000000"/>
              </a:solidFill>
              <a:effectLst/>
              <a:latin typeface="Raleway"/>
            </a:endParaRPr>
          </a:p>
          <a:p>
            <a:pPr algn="l"/>
            <a:r>
              <a:rPr lang="en-US" b="0" i="0" dirty="0">
                <a:solidFill>
                  <a:srgbClr val="000000"/>
                </a:solidFill>
                <a:effectLst/>
                <a:latin typeface="Raleway"/>
              </a:rPr>
              <a:t>SO The key in impact branding it to accurately define your impact, define how you want your audiences to perceive you and thoughtfully design your brand to align p</a:t>
            </a:r>
            <a:r>
              <a:rPr lang="en-US" b="1" i="0" dirty="0">
                <a:solidFill>
                  <a:srgbClr val="000000"/>
                </a:solidFill>
                <a:effectLst/>
                <a:latin typeface="Raleway"/>
              </a:rPr>
              <a:t>erception and reality, so that your branding really serves your impact</a:t>
            </a:r>
            <a:r>
              <a:rPr lang="en-US" b="0" i="0" dirty="0">
                <a:solidFill>
                  <a:srgbClr val="000000"/>
                </a:solidFill>
                <a:effectLst/>
                <a:latin typeface="Raleway"/>
              </a:rPr>
              <a:t>.</a:t>
            </a:r>
          </a:p>
          <a:p>
            <a:endParaRPr lang="fr-FR" dirty="0"/>
          </a:p>
        </p:txBody>
      </p:sp>
      <p:sp>
        <p:nvSpPr>
          <p:cNvPr id="4" name="Slide Number Placeholder 3"/>
          <p:cNvSpPr>
            <a:spLocks noGrp="1"/>
          </p:cNvSpPr>
          <p:nvPr>
            <p:ph type="sldNum" sz="quarter" idx="5"/>
          </p:nvPr>
        </p:nvSpPr>
        <p:spPr/>
        <p:txBody>
          <a:bodyPr/>
          <a:lstStyle/>
          <a:p>
            <a:fld id="{BD672A3C-D880-7545-8553-083B1EB18928}" type="slidenum">
              <a:rPr lang="en-US" smtClean="0"/>
              <a:t>27</a:t>
            </a:fld>
            <a:endParaRPr lang="en-US"/>
          </a:p>
        </p:txBody>
      </p:sp>
    </p:spTree>
    <p:extLst>
      <p:ext uri="{BB962C8B-B14F-4D97-AF65-F5344CB8AC3E}">
        <p14:creationId xmlns:p14="http://schemas.microsoft.com/office/powerpoint/2010/main" val="18752776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FIONA</a:t>
            </a:r>
          </a:p>
        </p:txBody>
      </p:sp>
      <p:sp>
        <p:nvSpPr>
          <p:cNvPr id="4" name="Slide Number Placeholder 3"/>
          <p:cNvSpPr>
            <a:spLocks noGrp="1"/>
          </p:cNvSpPr>
          <p:nvPr>
            <p:ph type="sldNum" sz="quarter" idx="5"/>
          </p:nvPr>
        </p:nvSpPr>
        <p:spPr/>
        <p:txBody>
          <a:bodyPr/>
          <a:lstStyle/>
          <a:p>
            <a:fld id="{BD672A3C-D880-7545-8553-083B1EB18928}" type="slidenum">
              <a:rPr lang="en-US" smtClean="0"/>
              <a:t>28</a:t>
            </a:fld>
            <a:endParaRPr lang="en-US"/>
          </a:p>
        </p:txBody>
      </p:sp>
    </p:spTree>
    <p:extLst>
      <p:ext uri="{BB962C8B-B14F-4D97-AF65-F5344CB8AC3E}">
        <p14:creationId xmlns:p14="http://schemas.microsoft.com/office/powerpoint/2010/main" val="19594601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a:t>FIONA</a:t>
            </a:r>
            <a:br>
              <a:rPr lang="fr-FR"/>
            </a:br>
            <a:r>
              <a:rPr lang="fr-FR"/>
              <a:t>Brand </a:t>
            </a:r>
            <a:r>
              <a:rPr lang="fr-FR" err="1"/>
              <a:t>is</a:t>
            </a:r>
            <a:r>
              <a:rPr lang="fr-FR"/>
              <a:t> </a:t>
            </a:r>
            <a:r>
              <a:rPr lang="fr-FR" err="1"/>
              <a:t>such</a:t>
            </a:r>
            <a:r>
              <a:rPr lang="fr-FR"/>
              <a:t> an important part of the end to end user </a:t>
            </a:r>
            <a:r>
              <a:rPr lang="fr-FR" err="1"/>
              <a:t>experience</a:t>
            </a:r>
            <a:endParaRPr lang="fr-FR"/>
          </a:p>
        </p:txBody>
      </p:sp>
      <p:sp>
        <p:nvSpPr>
          <p:cNvPr id="4" name="Slide Number Placeholder 3"/>
          <p:cNvSpPr>
            <a:spLocks noGrp="1"/>
          </p:cNvSpPr>
          <p:nvPr>
            <p:ph type="sldNum" sz="quarter" idx="5"/>
          </p:nvPr>
        </p:nvSpPr>
        <p:spPr/>
        <p:txBody>
          <a:bodyPr/>
          <a:lstStyle/>
          <a:p>
            <a:fld id="{BD672A3C-D880-7545-8553-083B1EB18928}" type="slidenum">
              <a:rPr lang="en-US" smtClean="0"/>
              <a:t>29</a:t>
            </a:fld>
            <a:endParaRPr lang="en-US"/>
          </a:p>
        </p:txBody>
      </p:sp>
    </p:spTree>
    <p:extLst>
      <p:ext uri="{BB962C8B-B14F-4D97-AF65-F5344CB8AC3E}">
        <p14:creationId xmlns:p14="http://schemas.microsoft.com/office/powerpoint/2010/main" val="9319622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err="1"/>
              <a:t>Recording</a:t>
            </a:r>
            <a:r>
              <a:rPr lang="fr-FR" dirty="0"/>
              <a:t> </a:t>
            </a:r>
            <a:r>
              <a:rPr lang="fr-FR" dirty="0" err="1"/>
              <a:t>permissio</a:t>
            </a:r>
            <a:endParaRPr lang="fr-FR" dirty="0"/>
          </a:p>
          <a:p>
            <a:r>
              <a:rPr lang="fr-FR" dirty="0"/>
              <a:t>Nat intro</a:t>
            </a:r>
          </a:p>
          <a:p>
            <a:r>
              <a:rPr lang="fr-FR" dirty="0" err="1"/>
              <a:t>Follwup</a:t>
            </a:r>
            <a:r>
              <a:rPr lang="fr-FR" dirty="0"/>
              <a:t> up session and expectations</a:t>
            </a:r>
          </a:p>
        </p:txBody>
      </p:sp>
      <p:sp>
        <p:nvSpPr>
          <p:cNvPr id="4" name="Slide Number Placeholder 3"/>
          <p:cNvSpPr>
            <a:spLocks noGrp="1"/>
          </p:cNvSpPr>
          <p:nvPr>
            <p:ph type="sldNum" sz="quarter" idx="5"/>
          </p:nvPr>
        </p:nvSpPr>
        <p:spPr/>
        <p:txBody>
          <a:bodyPr/>
          <a:lstStyle/>
          <a:p>
            <a:fld id="{82718573-2A86-4B97-AD00-5353F6E064C9}" type="slidenum">
              <a:rPr lang="en-GB" smtClean="0"/>
              <a:t>3</a:t>
            </a:fld>
            <a:endParaRPr lang="en-GB"/>
          </a:p>
        </p:txBody>
      </p:sp>
    </p:spTree>
    <p:extLst>
      <p:ext uri="{BB962C8B-B14F-4D97-AF65-F5344CB8AC3E}">
        <p14:creationId xmlns:p14="http://schemas.microsoft.com/office/powerpoint/2010/main" val="234607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a:t>MARIE</a:t>
            </a:r>
          </a:p>
        </p:txBody>
      </p:sp>
      <p:sp>
        <p:nvSpPr>
          <p:cNvPr id="4" name="Slide Number Placeholder 3"/>
          <p:cNvSpPr>
            <a:spLocks noGrp="1"/>
          </p:cNvSpPr>
          <p:nvPr>
            <p:ph type="sldNum" sz="quarter" idx="5"/>
          </p:nvPr>
        </p:nvSpPr>
        <p:spPr/>
        <p:txBody>
          <a:bodyPr/>
          <a:lstStyle/>
          <a:p>
            <a:fld id="{BD672A3C-D880-7545-8553-083B1EB18928}" type="slidenum">
              <a:rPr lang="en-US" smtClean="0"/>
              <a:t>30</a:t>
            </a:fld>
            <a:endParaRPr lang="en-US"/>
          </a:p>
        </p:txBody>
      </p:sp>
    </p:spTree>
    <p:extLst>
      <p:ext uri="{BB962C8B-B14F-4D97-AF65-F5344CB8AC3E}">
        <p14:creationId xmlns:p14="http://schemas.microsoft.com/office/powerpoint/2010/main" val="17397264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MARIE Now that we’re on the same page on what a brand is and why it is so important to invest in your impact brand, let’s dive into how to the process of designing or refreshing a brand</a:t>
            </a:r>
          </a:p>
          <a:p>
            <a:endParaRPr lang="en-US" dirty="0"/>
          </a:p>
        </p:txBody>
      </p:sp>
      <p:sp>
        <p:nvSpPr>
          <p:cNvPr id="4" name="Slide Number Placeholder 3"/>
          <p:cNvSpPr>
            <a:spLocks noGrp="1"/>
          </p:cNvSpPr>
          <p:nvPr>
            <p:ph type="sldNum" sz="quarter" idx="5"/>
          </p:nvPr>
        </p:nvSpPr>
        <p:spPr/>
        <p:txBody>
          <a:bodyPr/>
          <a:lstStyle/>
          <a:p>
            <a:fld id="{E3985FA1-E98B-D34B-8BC4-C0EDD20A07F6}" type="slidenum">
              <a:rPr lang="fr-FR" smtClean="0"/>
              <a:t>32</a:t>
            </a:fld>
            <a:endParaRPr lang="fr-FR"/>
          </a:p>
        </p:txBody>
      </p:sp>
    </p:spTree>
    <p:extLst>
      <p:ext uri="{BB962C8B-B14F-4D97-AF65-F5344CB8AC3E}">
        <p14:creationId xmlns:p14="http://schemas.microsoft.com/office/powerpoint/2010/main" val="18322263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MARIE</a:t>
            </a:r>
          </a:p>
          <a:p>
            <a:r>
              <a:rPr lang="en-US"/>
              <a:t>This is a tried and tested process we have used with many brands, we call it bullet proof because in a way that is resource efficient, based on actual science / theories and most importantly human </a:t>
            </a:r>
            <a:r>
              <a:rPr lang="en-US" err="1"/>
              <a:t>centred</a:t>
            </a:r>
            <a:r>
              <a:rPr lang="en-US"/>
              <a:t>, because we put ourselves in the shoes of the users and create a brand personality that they ‘ll want to hang out with </a:t>
            </a:r>
          </a:p>
          <a:p>
            <a:r>
              <a:rPr lang="en-US"/>
              <a:t>and includes user testing to remove the risk of creating a brand which does not connect with your audience</a:t>
            </a:r>
            <a:endParaRPr lang="fr-FR"/>
          </a:p>
        </p:txBody>
      </p:sp>
      <p:sp>
        <p:nvSpPr>
          <p:cNvPr id="4" name="Slide Number Placeholder 3"/>
          <p:cNvSpPr>
            <a:spLocks noGrp="1"/>
          </p:cNvSpPr>
          <p:nvPr>
            <p:ph type="sldNum" sz="quarter" idx="5"/>
          </p:nvPr>
        </p:nvSpPr>
        <p:spPr/>
        <p:txBody>
          <a:bodyPr/>
          <a:lstStyle/>
          <a:p>
            <a:fld id="{BD672A3C-D880-7545-8553-083B1EB18928}" type="slidenum">
              <a:rPr lang="en-US" smtClean="0"/>
              <a:t>33</a:t>
            </a:fld>
            <a:endParaRPr lang="en-US"/>
          </a:p>
        </p:txBody>
      </p:sp>
    </p:spTree>
    <p:extLst>
      <p:ext uri="{BB962C8B-B14F-4D97-AF65-F5344CB8AC3E}">
        <p14:creationId xmlns:p14="http://schemas.microsoft.com/office/powerpoint/2010/main" val="33231728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MARIE</a:t>
            </a:r>
          </a:p>
        </p:txBody>
      </p:sp>
      <p:sp>
        <p:nvSpPr>
          <p:cNvPr id="4" name="Slide Number Placeholder 3"/>
          <p:cNvSpPr>
            <a:spLocks noGrp="1"/>
          </p:cNvSpPr>
          <p:nvPr>
            <p:ph type="sldNum" sz="quarter" idx="5"/>
          </p:nvPr>
        </p:nvSpPr>
        <p:spPr/>
        <p:txBody>
          <a:bodyPr/>
          <a:lstStyle/>
          <a:p>
            <a:fld id="{E3985FA1-E98B-D34B-8BC4-C0EDD20A07F6}" type="slidenum">
              <a:rPr lang="fr-FR" smtClean="0"/>
              <a:t>34</a:t>
            </a:fld>
            <a:endParaRPr lang="fr-FR"/>
          </a:p>
        </p:txBody>
      </p:sp>
    </p:spTree>
    <p:extLst>
      <p:ext uri="{BB962C8B-B14F-4D97-AF65-F5344CB8AC3E}">
        <p14:creationId xmlns:p14="http://schemas.microsoft.com/office/powerpoint/2010/main" val="38084444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MARIE</a:t>
            </a:r>
          </a:p>
        </p:txBody>
      </p:sp>
      <p:sp>
        <p:nvSpPr>
          <p:cNvPr id="4" name="Slide Number Placeholder 3"/>
          <p:cNvSpPr>
            <a:spLocks noGrp="1"/>
          </p:cNvSpPr>
          <p:nvPr>
            <p:ph type="sldNum" sz="quarter" idx="5"/>
          </p:nvPr>
        </p:nvSpPr>
        <p:spPr/>
        <p:txBody>
          <a:bodyPr/>
          <a:lstStyle/>
          <a:p>
            <a:fld id="{E3985FA1-E98B-D34B-8BC4-C0EDD20A07F6}" type="slidenum">
              <a:rPr lang="fr-FR" smtClean="0"/>
              <a:t>35</a:t>
            </a:fld>
            <a:endParaRPr lang="fr-FR"/>
          </a:p>
        </p:txBody>
      </p:sp>
    </p:spTree>
    <p:extLst>
      <p:ext uri="{BB962C8B-B14F-4D97-AF65-F5344CB8AC3E}">
        <p14:creationId xmlns:p14="http://schemas.microsoft.com/office/powerpoint/2010/main" val="3490250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a:t>MARIE</a:t>
            </a:r>
          </a:p>
        </p:txBody>
      </p:sp>
      <p:sp>
        <p:nvSpPr>
          <p:cNvPr id="4" name="Slide Number Placeholder 3"/>
          <p:cNvSpPr>
            <a:spLocks noGrp="1"/>
          </p:cNvSpPr>
          <p:nvPr>
            <p:ph type="sldNum" sz="quarter" idx="5"/>
          </p:nvPr>
        </p:nvSpPr>
        <p:spPr/>
        <p:txBody>
          <a:bodyPr/>
          <a:lstStyle/>
          <a:p>
            <a:fld id="{BD672A3C-D880-7545-8553-083B1EB18928}" type="slidenum">
              <a:rPr lang="en-US" smtClean="0"/>
              <a:t>36</a:t>
            </a:fld>
            <a:endParaRPr lang="en-US"/>
          </a:p>
        </p:txBody>
      </p:sp>
    </p:spTree>
    <p:extLst>
      <p:ext uri="{BB962C8B-B14F-4D97-AF65-F5344CB8AC3E}">
        <p14:creationId xmlns:p14="http://schemas.microsoft.com/office/powerpoint/2010/main" val="9605295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a:t>FIONA</a:t>
            </a:r>
          </a:p>
        </p:txBody>
      </p:sp>
      <p:sp>
        <p:nvSpPr>
          <p:cNvPr id="4" name="Slide Number Placeholder 3"/>
          <p:cNvSpPr>
            <a:spLocks noGrp="1"/>
          </p:cNvSpPr>
          <p:nvPr>
            <p:ph type="sldNum" sz="quarter" idx="5"/>
          </p:nvPr>
        </p:nvSpPr>
        <p:spPr/>
        <p:txBody>
          <a:bodyPr/>
          <a:lstStyle/>
          <a:p>
            <a:fld id="{BD672A3C-D880-7545-8553-083B1EB18928}" type="slidenum">
              <a:rPr lang="en-US" smtClean="0"/>
              <a:t>37</a:t>
            </a:fld>
            <a:endParaRPr lang="en-US"/>
          </a:p>
        </p:txBody>
      </p:sp>
    </p:spTree>
    <p:extLst>
      <p:ext uri="{BB962C8B-B14F-4D97-AF65-F5344CB8AC3E}">
        <p14:creationId xmlns:p14="http://schemas.microsoft.com/office/powerpoint/2010/main" val="31440116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a:t>MARIE</a:t>
            </a:r>
          </a:p>
          <a:p>
            <a:endParaRPr lang="fr-FR"/>
          </a:p>
          <a:p>
            <a:r>
              <a:rPr lang="en-US"/>
              <a:t>Originally designed by the Swiss Psychologist Carl Jung to help us understand human personalities at a higher level. </a:t>
            </a:r>
          </a:p>
          <a:p>
            <a:r>
              <a:rPr lang="en-US"/>
              <a:t>Each archetypes has a specific set of characteristics which can be used to define your brand personality. </a:t>
            </a:r>
          </a:p>
          <a:p>
            <a:r>
              <a:rPr lang="en-US"/>
              <a:t>Then adapted into 12 branding archetypes.</a:t>
            </a:r>
          </a:p>
          <a:p>
            <a:endParaRPr lang="fr-FR"/>
          </a:p>
          <a:p>
            <a:endParaRPr lang="fr-FR"/>
          </a:p>
          <a:p>
            <a:r>
              <a:rPr lang="fr-FR" err="1"/>
              <a:t>Also</a:t>
            </a:r>
            <a:r>
              <a:rPr lang="fr-FR"/>
              <a:t> </a:t>
            </a:r>
            <a:r>
              <a:rPr lang="fr-FR" err="1"/>
              <a:t>very</a:t>
            </a:r>
            <a:r>
              <a:rPr lang="fr-FR"/>
              <a:t> </a:t>
            </a:r>
            <a:r>
              <a:rPr lang="fr-FR" err="1"/>
              <a:t>imporant</a:t>
            </a:r>
            <a:r>
              <a:rPr lang="fr-FR"/>
              <a:t> to </a:t>
            </a:r>
            <a:r>
              <a:rPr lang="fr-FR" err="1"/>
              <a:t>create</a:t>
            </a:r>
            <a:r>
              <a:rPr lang="fr-FR"/>
              <a:t> story for </a:t>
            </a:r>
            <a:r>
              <a:rPr lang="fr-FR" err="1"/>
              <a:t>other</a:t>
            </a:r>
            <a:r>
              <a:rPr lang="fr-FR"/>
              <a:t> stakeholders/ staff/ </a:t>
            </a:r>
            <a:r>
              <a:rPr lang="fr-FR" err="1"/>
              <a:t>partners</a:t>
            </a:r>
            <a:endParaRPr lang="fr-FR"/>
          </a:p>
        </p:txBody>
      </p:sp>
      <p:sp>
        <p:nvSpPr>
          <p:cNvPr id="4" name="Slide Number Placeholder 3"/>
          <p:cNvSpPr>
            <a:spLocks noGrp="1"/>
          </p:cNvSpPr>
          <p:nvPr>
            <p:ph type="sldNum" sz="quarter" idx="5"/>
          </p:nvPr>
        </p:nvSpPr>
        <p:spPr/>
        <p:txBody>
          <a:bodyPr/>
          <a:lstStyle/>
          <a:p>
            <a:fld id="{BD672A3C-D880-7545-8553-083B1EB18928}" type="slidenum">
              <a:rPr lang="en-US" smtClean="0"/>
              <a:t>38</a:t>
            </a:fld>
            <a:endParaRPr lang="en-US"/>
          </a:p>
        </p:txBody>
      </p:sp>
    </p:spTree>
    <p:extLst>
      <p:ext uri="{BB962C8B-B14F-4D97-AF65-F5344CB8AC3E}">
        <p14:creationId xmlns:p14="http://schemas.microsoft.com/office/powerpoint/2010/main" val="41425757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e173d7c827_0_0:notes"/>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e173d7c827_0_0:notes"/>
          <p:cNvSpPr txBox="1">
            <a:spLocks noGrp="1"/>
          </p:cNvSpPr>
          <p:nvPr>
            <p:ph type="body" idx="1"/>
          </p:nvPr>
        </p:nvSpPr>
        <p:spPr>
          <a:xfrm>
            <a:off x="710407" y="4861442"/>
            <a:ext cx="5683250" cy="4605576"/>
          </a:xfrm>
          <a:prstGeom prst="rect">
            <a:avLst/>
          </a:prstGeom>
        </p:spPr>
        <p:txBody>
          <a:bodyPr spcFirstLastPara="1" wrap="square" lIns="99056" tIns="99056" rIns="99056" bIns="99056" anchor="t" anchorCtr="0">
            <a:noAutofit/>
          </a:bodyPr>
          <a:lstStyle/>
          <a:p>
            <a:r>
              <a:rPr lang="en-US" dirty="0"/>
              <a:t>MARIE</a:t>
            </a:r>
            <a:endParaRPr dirty="0"/>
          </a:p>
        </p:txBody>
      </p:sp>
    </p:spTree>
    <p:extLst>
      <p:ext uri="{BB962C8B-B14F-4D97-AF65-F5344CB8AC3E}">
        <p14:creationId xmlns:p14="http://schemas.microsoft.com/office/powerpoint/2010/main" val="9591705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e173d7c827_0_0:notes"/>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e173d7c827_0_0:notes"/>
          <p:cNvSpPr txBox="1">
            <a:spLocks noGrp="1"/>
          </p:cNvSpPr>
          <p:nvPr>
            <p:ph type="body" idx="1"/>
          </p:nvPr>
        </p:nvSpPr>
        <p:spPr>
          <a:xfrm>
            <a:off x="710407" y="4861442"/>
            <a:ext cx="5683250" cy="4605576"/>
          </a:xfrm>
          <a:prstGeom prst="rect">
            <a:avLst/>
          </a:prstGeom>
        </p:spPr>
        <p:txBody>
          <a:bodyPr spcFirstLastPara="1" wrap="square" lIns="99056" tIns="99056" rIns="99056" bIns="99056" anchor="t" anchorCtr="0">
            <a:noAutofit/>
          </a:bodyPr>
          <a:lstStyle/>
          <a:p>
            <a:r>
              <a:rPr lang="en-US" dirty="0"/>
              <a:t>MARIE</a:t>
            </a:r>
            <a:endParaRPr dirty="0"/>
          </a:p>
        </p:txBody>
      </p:sp>
    </p:spTree>
    <p:extLst>
      <p:ext uri="{BB962C8B-B14F-4D97-AF65-F5344CB8AC3E}">
        <p14:creationId xmlns:p14="http://schemas.microsoft.com/office/powerpoint/2010/main" val="8174072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90710">
              <a:defRPr/>
            </a:pPr>
            <a:r>
              <a:rPr lang="fr-FR" dirty="0"/>
              <a:t>Marie &gt; a few </a:t>
            </a:r>
            <a:r>
              <a:rPr lang="fr-FR" dirty="0" err="1"/>
              <a:t>words</a:t>
            </a:r>
            <a:r>
              <a:rPr lang="fr-FR" dirty="0"/>
              <a:t>…</a:t>
            </a:r>
            <a:r>
              <a:rPr lang="fr-FR" dirty="0" err="1"/>
              <a:t>i’m</a:t>
            </a:r>
            <a:r>
              <a:rPr lang="fr-FR" dirty="0"/>
              <a:t> </a:t>
            </a:r>
            <a:r>
              <a:rPr lang="fr-FR" dirty="0" err="1"/>
              <a:t>here</a:t>
            </a:r>
            <a:r>
              <a:rPr lang="fr-FR" dirty="0"/>
              <a:t> </a:t>
            </a:r>
            <a:r>
              <a:rPr lang="fr-FR" dirty="0" err="1"/>
              <a:t>because</a:t>
            </a:r>
            <a:r>
              <a:rPr lang="fr-FR" dirty="0"/>
              <a:t> i </a:t>
            </a:r>
            <a:r>
              <a:rPr lang="fr-FR" dirty="0" err="1"/>
              <a:t>believe</a:t>
            </a:r>
            <a:r>
              <a:rPr lang="fr-FR" dirty="0"/>
              <a:t> in the power of CX to </a:t>
            </a:r>
            <a:r>
              <a:rPr lang="fr-FR" dirty="0" err="1"/>
              <a:t>mainstream</a:t>
            </a:r>
            <a:r>
              <a:rPr lang="fr-FR" dirty="0"/>
              <a:t> </a:t>
            </a:r>
            <a:r>
              <a:rPr lang="fr-FR" dirty="0" err="1"/>
              <a:t>sustainable</a:t>
            </a:r>
            <a:r>
              <a:rPr lang="fr-FR" dirty="0"/>
              <a:t> </a:t>
            </a:r>
            <a:r>
              <a:rPr lang="fr-FR" dirty="0" err="1"/>
              <a:t>products</a:t>
            </a:r>
            <a:r>
              <a:rPr lang="fr-FR" dirty="0"/>
              <a:t> and services. </a:t>
            </a:r>
            <a:r>
              <a:rPr lang="fr-FR" dirty="0" err="1"/>
              <a:t>I’m</a:t>
            </a:r>
            <a:r>
              <a:rPr lang="fr-FR" dirty="0"/>
              <a:t> </a:t>
            </a:r>
            <a:r>
              <a:rPr lang="fr-FR" dirty="0" err="1"/>
              <a:t>here</a:t>
            </a:r>
            <a:r>
              <a:rPr lang="fr-FR" dirty="0"/>
              <a:t> </a:t>
            </a:r>
            <a:r>
              <a:rPr lang="fr-FR" dirty="0" err="1"/>
              <a:t>because</a:t>
            </a:r>
            <a:r>
              <a:rPr lang="fr-FR" dirty="0"/>
              <a:t> i </a:t>
            </a:r>
            <a:r>
              <a:rPr lang="fr-FR" dirty="0" err="1"/>
              <a:t>want</a:t>
            </a:r>
            <a:r>
              <a:rPr lang="fr-FR" dirty="0"/>
              <a:t> </a:t>
            </a:r>
            <a:r>
              <a:rPr lang="fr-FR" dirty="0" err="1"/>
              <a:t>you</a:t>
            </a:r>
            <a:r>
              <a:rPr lang="fr-FR" dirty="0"/>
              <a:t> to </a:t>
            </a:r>
            <a:r>
              <a:rPr lang="fr-FR" dirty="0" err="1"/>
              <a:t>fight</a:t>
            </a:r>
            <a:r>
              <a:rPr lang="fr-FR" dirty="0"/>
              <a:t> </a:t>
            </a:r>
            <a:r>
              <a:rPr lang="fr-FR" dirty="0" err="1"/>
              <a:t>with</a:t>
            </a:r>
            <a:r>
              <a:rPr lang="fr-FR" dirty="0"/>
              <a:t> the </a:t>
            </a:r>
            <a:r>
              <a:rPr lang="fr-FR" dirty="0" err="1"/>
              <a:t>same</a:t>
            </a:r>
            <a:r>
              <a:rPr lang="fr-FR" dirty="0"/>
              <a:t> </a:t>
            </a:r>
            <a:r>
              <a:rPr lang="fr-FR" dirty="0" err="1"/>
              <a:t>tools</a:t>
            </a:r>
            <a:r>
              <a:rPr lang="fr-FR" dirty="0"/>
              <a:t> or </a:t>
            </a:r>
            <a:r>
              <a:rPr lang="fr-FR" dirty="0" err="1"/>
              <a:t>event</a:t>
            </a:r>
            <a:r>
              <a:rPr lang="fr-FR" dirty="0"/>
              <a:t> </a:t>
            </a:r>
            <a:r>
              <a:rPr lang="fr-FR" dirty="0" err="1"/>
              <a:t>weapons</a:t>
            </a:r>
            <a:r>
              <a:rPr lang="fr-FR" dirty="0"/>
              <a:t> as the </a:t>
            </a:r>
            <a:r>
              <a:rPr lang="fr-FR" dirty="0" err="1"/>
              <a:t>other</a:t>
            </a:r>
            <a:r>
              <a:rPr lang="fr-FR" dirty="0"/>
              <a:t> businesses out </a:t>
            </a:r>
            <a:r>
              <a:rPr lang="fr-FR" dirty="0" err="1"/>
              <a:t>there</a:t>
            </a:r>
            <a:r>
              <a:rPr lang="fr-FR" dirty="0"/>
              <a:t>.</a:t>
            </a:r>
          </a:p>
          <a:p>
            <a:pPr defTabSz="990710">
              <a:defRPr/>
            </a:pPr>
            <a:endParaRPr lang="fr-FR" dirty="0"/>
          </a:p>
          <a:p>
            <a:endParaRPr lang="fr-FR" dirty="0"/>
          </a:p>
        </p:txBody>
      </p:sp>
      <p:sp>
        <p:nvSpPr>
          <p:cNvPr id="4" name="Slide Number Placeholder 3"/>
          <p:cNvSpPr>
            <a:spLocks noGrp="1"/>
          </p:cNvSpPr>
          <p:nvPr>
            <p:ph type="sldNum" sz="quarter" idx="10"/>
          </p:nvPr>
        </p:nvSpPr>
        <p:spPr/>
        <p:txBody>
          <a:bodyPr/>
          <a:lstStyle/>
          <a:p>
            <a:fld id="{E3985FA1-E98B-D34B-8BC4-C0EDD20A07F6}" type="slidenum">
              <a:rPr lang="fr-FR" smtClean="0"/>
              <a:t>4</a:t>
            </a:fld>
            <a:endParaRPr lang="fr-FR"/>
          </a:p>
        </p:txBody>
      </p:sp>
    </p:spTree>
    <p:extLst>
      <p:ext uri="{BB962C8B-B14F-4D97-AF65-F5344CB8AC3E}">
        <p14:creationId xmlns:p14="http://schemas.microsoft.com/office/powerpoint/2010/main" val="16235832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Bring to life your brand personality into words</a:t>
            </a:r>
          </a:p>
          <a:p>
            <a:r>
              <a:rPr lang="en-GB"/>
              <a:t>Allow different sources to produce consistent content across channels.</a:t>
            </a:r>
          </a:p>
        </p:txBody>
      </p:sp>
      <p:sp>
        <p:nvSpPr>
          <p:cNvPr id="4" name="Slide Number Placeholder 3"/>
          <p:cNvSpPr>
            <a:spLocks noGrp="1"/>
          </p:cNvSpPr>
          <p:nvPr>
            <p:ph type="sldNum" sz="quarter" idx="5"/>
          </p:nvPr>
        </p:nvSpPr>
        <p:spPr/>
        <p:txBody>
          <a:bodyPr/>
          <a:lstStyle/>
          <a:p>
            <a:fld id="{BD672A3C-D880-7545-8553-083B1EB18928}" type="slidenum">
              <a:rPr lang="en-US" smtClean="0"/>
              <a:t>42</a:t>
            </a:fld>
            <a:endParaRPr lang="en-US"/>
          </a:p>
        </p:txBody>
      </p:sp>
    </p:spTree>
    <p:extLst>
      <p:ext uri="{BB962C8B-B14F-4D97-AF65-F5344CB8AC3E}">
        <p14:creationId xmlns:p14="http://schemas.microsoft.com/office/powerpoint/2010/main" val="39675863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MARIE</a:t>
            </a:r>
          </a:p>
          <a:p>
            <a:r>
              <a:rPr lang="fr-FR" dirty="0" err="1"/>
              <a:t>Names</a:t>
            </a:r>
            <a:r>
              <a:rPr lang="fr-FR" dirty="0"/>
              <a:t> </a:t>
            </a:r>
            <a:r>
              <a:rPr lang="fr-FR" dirty="0" err="1"/>
              <a:t>forms</a:t>
            </a:r>
            <a:r>
              <a:rPr lang="fr-FR" dirty="0"/>
              <a:t> an </a:t>
            </a:r>
            <a:r>
              <a:rPr lang="fr-FR" dirty="0" err="1"/>
              <a:t>integral</a:t>
            </a:r>
            <a:r>
              <a:rPr lang="fr-FR" dirty="0"/>
              <a:t> part of </a:t>
            </a:r>
            <a:r>
              <a:rPr lang="fr-FR" dirty="0" err="1"/>
              <a:t>your</a:t>
            </a:r>
            <a:r>
              <a:rPr lang="fr-FR" dirty="0"/>
              <a:t> brand</a:t>
            </a:r>
          </a:p>
          <a:p>
            <a:r>
              <a:rPr lang="fr-FR" dirty="0"/>
              <a:t>If </a:t>
            </a:r>
            <a:r>
              <a:rPr lang="fr-FR" dirty="0" err="1"/>
              <a:t>you</a:t>
            </a:r>
            <a:r>
              <a:rPr lang="fr-FR" dirty="0"/>
              <a:t> </a:t>
            </a:r>
            <a:r>
              <a:rPr lang="fr-FR" dirty="0" err="1"/>
              <a:t>don’t</a:t>
            </a:r>
            <a:r>
              <a:rPr lang="fr-FR" dirty="0"/>
              <a:t> </a:t>
            </a:r>
            <a:r>
              <a:rPr lang="fr-FR" dirty="0" err="1"/>
              <a:t>already</a:t>
            </a:r>
            <a:r>
              <a:rPr lang="fr-FR" dirty="0"/>
              <a:t> have or </a:t>
            </a:r>
            <a:r>
              <a:rPr lang="fr-FR" dirty="0" err="1"/>
              <a:t>want</a:t>
            </a:r>
            <a:r>
              <a:rPr lang="fr-FR" dirty="0"/>
              <a:t> to </a:t>
            </a:r>
            <a:r>
              <a:rPr lang="fr-FR" dirty="0" err="1"/>
              <a:t>potentially</a:t>
            </a:r>
            <a:r>
              <a:rPr lang="fr-FR" dirty="0"/>
              <a:t> </a:t>
            </a:r>
            <a:r>
              <a:rPr lang="fr-FR" dirty="0" err="1"/>
              <a:t>evolve</a:t>
            </a:r>
            <a:r>
              <a:rPr lang="fr-FR" dirty="0"/>
              <a:t> the one </a:t>
            </a:r>
            <a:r>
              <a:rPr lang="fr-FR" dirty="0" err="1"/>
              <a:t>you</a:t>
            </a:r>
            <a:r>
              <a:rPr lang="fr-FR" dirty="0"/>
              <a:t> have to </a:t>
            </a:r>
            <a:r>
              <a:rPr lang="fr-FR" dirty="0" err="1"/>
              <a:t>better</a:t>
            </a:r>
            <a:r>
              <a:rPr lang="fr-FR" dirty="0"/>
              <a:t> </a:t>
            </a:r>
            <a:r>
              <a:rPr lang="fr-FR" dirty="0" err="1"/>
              <a:t>reflect</a:t>
            </a:r>
            <a:r>
              <a:rPr lang="fr-FR" dirty="0"/>
              <a:t> </a:t>
            </a:r>
            <a:r>
              <a:rPr lang="fr-FR" dirty="0" err="1"/>
              <a:t>your</a:t>
            </a:r>
            <a:r>
              <a:rPr lang="fr-FR" dirty="0"/>
              <a:t> mission and </a:t>
            </a:r>
            <a:r>
              <a:rPr lang="fr-FR" dirty="0" err="1"/>
              <a:t>purpose</a:t>
            </a:r>
            <a:r>
              <a:rPr lang="fr-FR" dirty="0"/>
              <a:t>, </a:t>
            </a:r>
            <a:r>
              <a:rPr lang="fr-FR" dirty="0" err="1"/>
              <a:t>it;s</a:t>
            </a:r>
            <a:r>
              <a:rPr lang="fr-FR" dirty="0"/>
              <a:t> </a:t>
            </a:r>
            <a:r>
              <a:rPr lang="fr-FR" dirty="0" err="1"/>
              <a:t>worth</a:t>
            </a:r>
            <a:r>
              <a:rPr lang="fr-FR" dirty="0"/>
              <a:t> </a:t>
            </a:r>
            <a:r>
              <a:rPr lang="fr-FR" dirty="0" err="1"/>
              <a:t>investing</a:t>
            </a:r>
            <a:r>
              <a:rPr lang="fr-FR" dirty="0"/>
              <a:t> time in </a:t>
            </a:r>
            <a:r>
              <a:rPr lang="fr-FR" dirty="0" err="1"/>
              <a:t>creating</a:t>
            </a:r>
            <a:r>
              <a:rPr lang="fr-FR" dirty="0"/>
              <a:t> one.</a:t>
            </a:r>
          </a:p>
          <a:p>
            <a:r>
              <a:rPr lang="fr-FR" dirty="0" err="1"/>
              <a:t>It’s</a:t>
            </a:r>
            <a:r>
              <a:rPr lang="fr-FR" dirty="0"/>
              <a:t> like for a baby, </a:t>
            </a:r>
            <a:r>
              <a:rPr lang="fr-FR" dirty="0" err="1"/>
              <a:t>you</a:t>
            </a:r>
            <a:r>
              <a:rPr lang="fr-FR" dirty="0"/>
              <a:t> </a:t>
            </a:r>
            <a:r>
              <a:rPr lang="fr-FR" dirty="0" err="1"/>
              <a:t>want</a:t>
            </a:r>
            <a:r>
              <a:rPr lang="fr-FR" dirty="0"/>
              <a:t> to </a:t>
            </a:r>
            <a:r>
              <a:rPr lang="fr-FR" dirty="0" err="1"/>
              <a:t>get</a:t>
            </a:r>
            <a:r>
              <a:rPr lang="fr-FR" dirty="0"/>
              <a:t> </a:t>
            </a:r>
            <a:r>
              <a:rPr lang="fr-FR" dirty="0" err="1"/>
              <a:t>it</a:t>
            </a:r>
            <a:r>
              <a:rPr lang="fr-FR" dirty="0"/>
              <a:t> right </a:t>
            </a:r>
            <a:r>
              <a:rPr lang="fr-FR" dirty="0" err="1"/>
              <a:t>because</a:t>
            </a:r>
            <a:r>
              <a:rPr lang="fr-FR" dirty="0"/>
              <a:t> once </a:t>
            </a:r>
            <a:r>
              <a:rPr lang="fr-FR" dirty="0" err="1"/>
              <a:t>you</a:t>
            </a:r>
            <a:r>
              <a:rPr lang="fr-FR" dirty="0"/>
              <a:t> have </a:t>
            </a:r>
            <a:r>
              <a:rPr lang="fr-FR" dirty="0" err="1"/>
              <a:t>it</a:t>
            </a:r>
            <a:r>
              <a:rPr lang="fr-FR" dirty="0"/>
              <a:t>, </a:t>
            </a:r>
            <a:r>
              <a:rPr lang="fr-FR" dirty="0" err="1"/>
              <a:t>it;s</a:t>
            </a:r>
            <a:r>
              <a:rPr lang="fr-FR" dirty="0"/>
              <a:t> not </a:t>
            </a:r>
            <a:r>
              <a:rPr lang="fr-FR" dirty="0" err="1"/>
              <a:t>easy</a:t>
            </a:r>
            <a:r>
              <a:rPr lang="fr-FR" dirty="0"/>
              <a:t> to change </a:t>
            </a:r>
            <a:r>
              <a:rPr lang="fr-FR" dirty="0" err="1"/>
              <a:t>it</a:t>
            </a:r>
            <a:r>
              <a:rPr lang="fr-FR" dirty="0"/>
              <a:t>.</a:t>
            </a:r>
          </a:p>
          <a:p>
            <a:endParaRPr lang="fr-FR" dirty="0"/>
          </a:p>
          <a:p>
            <a:r>
              <a:rPr lang="fr-FR" dirty="0"/>
              <a:t>A </a:t>
            </a:r>
            <a:r>
              <a:rPr lang="fr-FR" dirty="0" err="1"/>
              <a:t>very</a:t>
            </a:r>
            <a:r>
              <a:rPr lang="fr-FR" dirty="0"/>
              <a:t> efficient </a:t>
            </a:r>
            <a:r>
              <a:rPr lang="fr-FR" dirty="0" err="1"/>
              <a:t>way</a:t>
            </a:r>
            <a:r>
              <a:rPr lang="fr-FR" dirty="0"/>
              <a:t> to </a:t>
            </a:r>
            <a:r>
              <a:rPr lang="fr-FR" dirty="0" err="1"/>
              <a:t>find</a:t>
            </a:r>
            <a:r>
              <a:rPr lang="fr-FR" dirty="0"/>
              <a:t> a </a:t>
            </a:r>
            <a:r>
              <a:rPr lang="fr-FR" dirty="0" err="1"/>
              <a:t>name</a:t>
            </a:r>
            <a:r>
              <a:rPr lang="fr-FR" dirty="0"/>
              <a:t> </a:t>
            </a:r>
          </a:p>
          <a:p>
            <a:endParaRPr lang="fr-FR" dirty="0"/>
          </a:p>
          <a:p>
            <a:r>
              <a:rPr lang="fr-FR" dirty="0" err="1"/>
              <a:t>Now</a:t>
            </a:r>
            <a:r>
              <a:rPr lang="fr-FR" dirty="0"/>
              <a:t> </a:t>
            </a:r>
            <a:r>
              <a:rPr lang="fr-FR" dirty="0" err="1"/>
              <a:t>that</a:t>
            </a:r>
            <a:r>
              <a:rPr lang="fr-FR" dirty="0"/>
              <a:t> </a:t>
            </a:r>
            <a:r>
              <a:rPr lang="fr-FR" dirty="0" err="1"/>
              <a:t>we</a:t>
            </a:r>
            <a:r>
              <a:rPr lang="fr-FR" dirty="0"/>
              <a:t> have all the </a:t>
            </a:r>
            <a:r>
              <a:rPr lang="fr-FR" dirty="0" err="1"/>
              <a:t>strategic</a:t>
            </a:r>
            <a:r>
              <a:rPr lang="fr-FR" dirty="0"/>
              <a:t> </a:t>
            </a:r>
            <a:r>
              <a:rPr lang="fr-FR" dirty="0" err="1"/>
              <a:t>foundations</a:t>
            </a:r>
            <a:r>
              <a:rPr lang="fr-FR" dirty="0"/>
              <a:t> in place and a good </a:t>
            </a:r>
            <a:r>
              <a:rPr lang="fr-FR" dirty="0" err="1"/>
              <a:t>name</a:t>
            </a:r>
            <a:r>
              <a:rPr lang="fr-FR" dirty="0"/>
              <a:t>, </a:t>
            </a:r>
            <a:r>
              <a:rPr lang="fr-FR" dirty="0" err="1"/>
              <a:t>we</a:t>
            </a:r>
            <a:r>
              <a:rPr lang="fr-FR" dirty="0"/>
              <a:t> can come to the design stage.</a:t>
            </a:r>
          </a:p>
        </p:txBody>
      </p:sp>
      <p:sp>
        <p:nvSpPr>
          <p:cNvPr id="4" name="Slide Number Placeholder 3"/>
          <p:cNvSpPr>
            <a:spLocks noGrp="1"/>
          </p:cNvSpPr>
          <p:nvPr>
            <p:ph type="sldNum" sz="quarter" idx="5"/>
          </p:nvPr>
        </p:nvSpPr>
        <p:spPr/>
        <p:txBody>
          <a:bodyPr/>
          <a:lstStyle/>
          <a:p>
            <a:fld id="{BD672A3C-D880-7545-8553-083B1EB18928}" type="slidenum">
              <a:rPr lang="en-US" smtClean="0"/>
              <a:t>43</a:t>
            </a:fld>
            <a:endParaRPr lang="en-US"/>
          </a:p>
        </p:txBody>
      </p:sp>
    </p:spTree>
    <p:extLst>
      <p:ext uri="{BB962C8B-B14F-4D97-AF65-F5344CB8AC3E}">
        <p14:creationId xmlns:p14="http://schemas.microsoft.com/office/powerpoint/2010/main" val="24886510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985FA1-E98B-D34B-8BC4-C0EDD20A07F6}" type="slidenum">
              <a:rPr lang="fr-FR" smtClean="0"/>
              <a:t>44</a:t>
            </a:fld>
            <a:endParaRPr lang="fr-FR"/>
          </a:p>
        </p:txBody>
      </p:sp>
    </p:spTree>
    <p:extLst>
      <p:ext uri="{BB962C8B-B14F-4D97-AF65-F5344CB8AC3E}">
        <p14:creationId xmlns:p14="http://schemas.microsoft.com/office/powerpoint/2010/main" val="40873615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FIONA</a:t>
            </a:r>
          </a:p>
          <a:p>
            <a:r>
              <a:rPr lang="fr-FR" dirty="0" err="1"/>
              <a:t>Now</a:t>
            </a:r>
            <a:r>
              <a:rPr lang="fr-FR" dirty="0"/>
              <a:t> </a:t>
            </a:r>
            <a:r>
              <a:rPr lang="fr-FR" dirty="0" err="1"/>
              <a:t>we</a:t>
            </a:r>
            <a:r>
              <a:rPr lang="fr-FR" dirty="0"/>
              <a:t> are </a:t>
            </a:r>
            <a:r>
              <a:rPr lang="fr-FR" dirty="0" err="1"/>
              <a:t>going</a:t>
            </a:r>
            <a:r>
              <a:rPr lang="fr-FR" dirty="0"/>
              <a:t> to explore how </a:t>
            </a:r>
            <a:r>
              <a:rPr lang="fr-FR" dirty="0" err="1"/>
              <a:t>we</a:t>
            </a:r>
            <a:r>
              <a:rPr lang="fr-FR" dirty="0"/>
              <a:t> translate </a:t>
            </a:r>
            <a:r>
              <a:rPr lang="fr-FR" dirty="0" err="1"/>
              <a:t>your</a:t>
            </a:r>
            <a:r>
              <a:rPr lang="fr-FR" dirty="0"/>
              <a:t> </a:t>
            </a:r>
            <a:r>
              <a:rPr lang="fr-FR" dirty="0" err="1"/>
              <a:t>strategic</a:t>
            </a:r>
            <a:r>
              <a:rPr lang="fr-FR" dirty="0"/>
              <a:t>, values and </a:t>
            </a:r>
            <a:r>
              <a:rPr lang="fr-FR" dirty="0" err="1"/>
              <a:t>personality</a:t>
            </a:r>
            <a:r>
              <a:rPr lang="fr-FR" dirty="0"/>
              <a:t> </a:t>
            </a:r>
            <a:r>
              <a:rPr lang="fr-FR" dirty="0" err="1"/>
              <a:t>attributes</a:t>
            </a:r>
            <a:r>
              <a:rPr lang="fr-FR" dirty="0"/>
              <a:t> inputs </a:t>
            </a:r>
            <a:r>
              <a:rPr lang="fr-FR" dirty="0" err="1"/>
              <a:t>into</a:t>
            </a:r>
            <a:r>
              <a:rPr lang="fr-FR" dirty="0"/>
              <a:t> </a:t>
            </a:r>
            <a:r>
              <a:rPr lang="fr-FR" dirty="0" err="1"/>
              <a:t>visual</a:t>
            </a:r>
            <a:r>
              <a:rPr lang="fr-FR" dirty="0"/>
              <a:t> brand </a:t>
            </a:r>
            <a:r>
              <a:rPr lang="fr-FR" dirty="0" err="1"/>
              <a:t>outcomes</a:t>
            </a:r>
            <a:r>
              <a:rPr lang="fr-FR" dirty="0"/>
              <a:t>, </a:t>
            </a:r>
            <a:r>
              <a:rPr lang="fr-FR" dirty="0" err="1"/>
              <a:t>starting</a:t>
            </a:r>
            <a:r>
              <a:rPr lang="fr-FR" dirty="0"/>
              <a:t> </a:t>
            </a:r>
            <a:r>
              <a:rPr lang="fr-FR" dirty="0" err="1"/>
              <a:t>with</a:t>
            </a:r>
            <a:r>
              <a:rPr lang="fr-FR" dirty="0"/>
              <a:t> the </a:t>
            </a:r>
            <a:r>
              <a:rPr lang="fr-FR" dirty="0" err="1"/>
              <a:t>colour</a:t>
            </a:r>
            <a:r>
              <a:rPr lang="fr-FR" dirty="0"/>
              <a:t> </a:t>
            </a:r>
            <a:r>
              <a:rPr lang="fr-FR" dirty="0" err="1"/>
              <a:t>theory</a:t>
            </a:r>
            <a:endParaRPr lang="fr-FR" dirty="0"/>
          </a:p>
          <a:p>
            <a:endParaRPr lang="fr-FR" dirty="0"/>
          </a:p>
          <a:p>
            <a:endParaRPr lang="fr-FR" dirty="0"/>
          </a:p>
          <a:p>
            <a:pPr algn="l" rtl="0" fontAlgn="base"/>
            <a:r>
              <a:rPr lang="en-US" b="0" i="0" dirty="0">
                <a:solidFill>
                  <a:srgbClr val="181818"/>
                </a:solidFill>
                <a:effectLst/>
                <a:latin typeface="futura-lt-w01-light"/>
              </a:rPr>
              <a:t>1</a:t>
            </a:r>
            <a:r>
              <a:rPr lang="en-US" b="0" i="0" baseline="30000" dirty="0">
                <a:solidFill>
                  <a:srgbClr val="181818"/>
                </a:solidFill>
                <a:effectLst/>
                <a:latin typeface="futura-lt-w01-light"/>
              </a:rPr>
              <a:t>st</a:t>
            </a:r>
            <a:r>
              <a:rPr lang="en-US" b="0" i="0" dirty="0">
                <a:solidFill>
                  <a:srgbClr val="181818"/>
                </a:solidFill>
                <a:effectLst/>
                <a:latin typeface="futura-lt-w01-light"/>
              </a:rPr>
              <a:t> is to associate the words used to describe your brand values to </a:t>
            </a:r>
            <a:r>
              <a:rPr lang="en-US" b="0" i="0" dirty="0" err="1">
                <a:solidFill>
                  <a:srgbClr val="181818"/>
                </a:solidFill>
                <a:effectLst/>
                <a:latin typeface="futura-lt-w01-light"/>
              </a:rPr>
              <a:t>colours</a:t>
            </a:r>
            <a:r>
              <a:rPr lang="en-US" b="0" i="0" dirty="0">
                <a:solidFill>
                  <a:srgbClr val="181818"/>
                </a:solidFill>
                <a:effectLst/>
                <a:latin typeface="futura-lt-w01-light"/>
              </a:rPr>
              <a:t>, like in the above figure. </a:t>
            </a:r>
          </a:p>
          <a:p>
            <a:pPr algn="l" rtl="0" fontAlgn="base"/>
            <a:r>
              <a:rPr lang="en-US" b="0" i="0" dirty="0">
                <a:solidFill>
                  <a:srgbClr val="181818"/>
                </a:solidFill>
                <a:effectLst/>
                <a:latin typeface="futura-lt-w01-light"/>
              </a:rPr>
              <a:t>Start with a single </a:t>
            </a:r>
            <a:r>
              <a:rPr lang="en-US" b="0" i="0" dirty="0" err="1">
                <a:solidFill>
                  <a:srgbClr val="181818"/>
                </a:solidFill>
                <a:effectLst/>
                <a:latin typeface="futura-lt-w01-light"/>
              </a:rPr>
              <a:t>colour</a:t>
            </a:r>
            <a:r>
              <a:rPr lang="en-US" b="0" i="0" dirty="0">
                <a:solidFill>
                  <a:srgbClr val="181818"/>
                </a:solidFill>
                <a:effectLst/>
                <a:latin typeface="futura-lt-w01-light"/>
              </a:rPr>
              <a:t> which conveys your most important brand personality trait. For instance, if your brand has to do with healthy food, green would be a good primary </a:t>
            </a:r>
            <a:r>
              <a:rPr lang="en-US" b="0" i="0" dirty="0" err="1">
                <a:solidFill>
                  <a:srgbClr val="181818"/>
                </a:solidFill>
                <a:effectLst/>
                <a:latin typeface="futura-lt-w01-light"/>
              </a:rPr>
              <a:t>colour</a:t>
            </a:r>
            <a:r>
              <a:rPr lang="en-US" b="0" i="0" dirty="0">
                <a:solidFill>
                  <a:srgbClr val="181818"/>
                </a:solidFill>
                <a:effectLst/>
                <a:latin typeface="futura-lt-w01-light"/>
              </a:rPr>
              <a:t> choice. One or two secondary/complimentary </a:t>
            </a:r>
            <a:r>
              <a:rPr lang="en-US" b="0" i="0" dirty="0" err="1">
                <a:solidFill>
                  <a:srgbClr val="181818"/>
                </a:solidFill>
                <a:effectLst/>
                <a:latin typeface="futura-lt-w01-light"/>
              </a:rPr>
              <a:t>colours</a:t>
            </a:r>
            <a:r>
              <a:rPr lang="en-US" b="0" i="0" dirty="0">
                <a:solidFill>
                  <a:srgbClr val="181818"/>
                </a:solidFill>
                <a:effectLst/>
                <a:latin typeface="futura-lt-w01-light"/>
              </a:rPr>
              <a:t> can be added to contrast or complement one another. </a:t>
            </a:r>
          </a:p>
          <a:p>
            <a:pPr algn="l" rtl="0" fontAlgn="base"/>
            <a:br>
              <a:rPr lang="en-US" b="0" i="0" dirty="0">
                <a:solidFill>
                  <a:srgbClr val="181818"/>
                </a:solidFill>
                <a:effectLst/>
                <a:latin typeface="futura-lt-w01-light"/>
              </a:rPr>
            </a:br>
            <a:endParaRPr lang="fr-FR" dirty="0"/>
          </a:p>
        </p:txBody>
      </p:sp>
      <p:sp>
        <p:nvSpPr>
          <p:cNvPr id="4" name="Slide Number Placeholder 3"/>
          <p:cNvSpPr>
            <a:spLocks noGrp="1"/>
          </p:cNvSpPr>
          <p:nvPr>
            <p:ph type="sldNum" sz="quarter" idx="5"/>
          </p:nvPr>
        </p:nvSpPr>
        <p:spPr/>
        <p:txBody>
          <a:bodyPr/>
          <a:lstStyle/>
          <a:p>
            <a:fld id="{BD672A3C-D880-7545-8553-083B1EB18928}" type="slidenum">
              <a:rPr lang="en-US" smtClean="0"/>
              <a:t>45</a:t>
            </a:fld>
            <a:endParaRPr lang="en-US"/>
          </a:p>
        </p:txBody>
      </p:sp>
    </p:spTree>
    <p:extLst>
      <p:ext uri="{BB962C8B-B14F-4D97-AF65-F5344CB8AC3E}">
        <p14:creationId xmlns:p14="http://schemas.microsoft.com/office/powerpoint/2010/main" val="9069578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dirty="0">
                <a:solidFill>
                  <a:srgbClr val="181818"/>
                </a:solidFill>
                <a:effectLst/>
                <a:latin typeface="futura-lt-w01-light"/>
              </a:rPr>
              <a:t>Once a primary </a:t>
            </a:r>
            <a:r>
              <a:rPr lang="en-US" b="0" i="0" dirty="0" err="1">
                <a:solidFill>
                  <a:srgbClr val="181818"/>
                </a:solidFill>
                <a:effectLst/>
                <a:latin typeface="futura-lt-w01-light"/>
              </a:rPr>
              <a:t>colour</a:t>
            </a:r>
            <a:r>
              <a:rPr lang="en-US" b="0" i="0" dirty="0">
                <a:solidFill>
                  <a:srgbClr val="181818"/>
                </a:solidFill>
                <a:effectLst/>
                <a:latin typeface="futura-lt-w01-light"/>
              </a:rPr>
              <a:t> is selected, you then refer back to your brand personality to identify which seasonal palette to select your </a:t>
            </a:r>
            <a:r>
              <a:rPr lang="en-US" b="0" i="0" dirty="0" err="1">
                <a:solidFill>
                  <a:srgbClr val="181818"/>
                </a:solidFill>
                <a:effectLst/>
                <a:latin typeface="futura-lt-w01-light"/>
              </a:rPr>
              <a:t>colours</a:t>
            </a:r>
            <a:r>
              <a:rPr lang="en-US" b="0" i="0" dirty="0">
                <a:solidFill>
                  <a:srgbClr val="181818"/>
                </a:solidFill>
                <a:effectLst/>
                <a:latin typeface="futura-lt-w01-light"/>
              </a:rPr>
              <a:t> from. </a:t>
            </a:r>
          </a:p>
          <a:p>
            <a:pPr algn="l" rtl="0" fontAlgn="base"/>
            <a:r>
              <a:rPr lang="en-US" b="0" i="0" dirty="0">
                <a:solidFill>
                  <a:srgbClr val="181818"/>
                </a:solidFill>
                <a:effectLst/>
                <a:latin typeface="futura-lt-w01-light"/>
              </a:rPr>
              <a:t>For instance, your primary </a:t>
            </a:r>
            <a:r>
              <a:rPr lang="en-US" b="0" i="0" dirty="0" err="1">
                <a:solidFill>
                  <a:srgbClr val="181818"/>
                </a:solidFill>
                <a:effectLst/>
                <a:latin typeface="futura-lt-w01-light"/>
              </a:rPr>
              <a:t>colour</a:t>
            </a:r>
            <a:r>
              <a:rPr lang="en-US" b="0" i="0" dirty="0">
                <a:solidFill>
                  <a:srgbClr val="181818"/>
                </a:solidFill>
                <a:effectLst/>
                <a:latin typeface="futura-lt-w01-light"/>
              </a:rPr>
              <a:t> may be green, but if you wish to convey feelings of confidence and luxury, a winter </a:t>
            </a:r>
            <a:r>
              <a:rPr lang="en-US" b="0" i="0" dirty="0" err="1">
                <a:solidFill>
                  <a:srgbClr val="181818"/>
                </a:solidFill>
                <a:effectLst/>
                <a:latin typeface="futura-lt-w01-light"/>
              </a:rPr>
              <a:t>colour</a:t>
            </a:r>
            <a:r>
              <a:rPr lang="en-US" b="0" i="0" dirty="0">
                <a:solidFill>
                  <a:srgbClr val="181818"/>
                </a:solidFill>
                <a:effectLst/>
                <a:latin typeface="futura-lt-w01-light"/>
              </a:rPr>
              <a:t> palette would be good - forest or hunter green, for example, would best represent your brand. </a:t>
            </a:r>
          </a:p>
          <a:p>
            <a:pPr algn="l" rtl="0" fontAlgn="base"/>
            <a:r>
              <a:rPr lang="en-US" b="0" i="0" dirty="0">
                <a:solidFill>
                  <a:srgbClr val="181818"/>
                </a:solidFill>
                <a:effectLst/>
                <a:latin typeface="futura-lt-w01-light"/>
              </a:rPr>
              <a:t>Likewise if the business was focused on being organic or natural the </a:t>
            </a:r>
            <a:r>
              <a:rPr lang="en-US" b="0" i="0" dirty="0" err="1">
                <a:solidFill>
                  <a:srgbClr val="181818"/>
                </a:solidFill>
                <a:effectLst/>
                <a:latin typeface="futura-lt-w01-light"/>
              </a:rPr>
              <a:t>colour</a:t>
            </a:r>
            <a:r>
              <a:rPr lang="en-US" b="0" i="0" dirty="0">
                <a:solidFill>
                  <a:srgbClr val="181818"/>
                </a:solidFill>
                <a:effectLst/>
                <a:latin typeface="futura-lt-w01-light"/>
              </a:rPr>
              <a:t> palette should be drawn from the warmth of Autumn - a sage green would work really well. </a:t>
            </a:r>
          </a:p>
          <a:p>
            <a:pPr algn="l" rtl="0" fontAlgn="base"/>
            <a:r>
              <a:rPr lang="en-US" b="0" i="0" dirty="0">
                <a:solidFill>
                  <a:srgbClr val="181818"/>
                </a:solidFill>
                <a:effectLst/>
                <a:latin typeface="futura-lt-w01-light"/>
              </a:rPr>
              <a:t>Youthful, forward thinking and approachable personalities are best represented by the bright, light tints of Spring, the best green for these brands would be lime or pistachio or if the brand needed to emulate beauty, aspiration or intuition the Summer palette should be used with cool but delicate tints like teal or aquamarine.</a:t>
            </a:r>
          </a:p>
          <a:p>
            <a:pPr algn="l" rtl="0" fontAlgn="base"/>
            <a:br>
              <a:rPr lang="en-US" b="0" i="0" dirty="0">
                <a:solidFill>
                  <a:srgbClr val="181818"/>
                </a:solidFill>
                <a:effectLst/>
                <a:latin typeface="futura-lt-w01-light"/>
              </a:rPr>
            </a:br>
            <a:endParaRPr lang="en-US" b="0" i="0" dirty="0">
              <a:solidFill>
                <a:srgbClr val="181818"/>
              </a:solidFill>
              <a:effectLst/>
              <a:latin typeface="futura-lt-w01-light"/>
            </a:endParaRPr>
          </a:p>
          <a:p>
            <a:pPr algn="l" rtl="0" fontAlgn="base"/>
            <a:r>
              <a:rPr lang="en-US" b="0" i="0" dirty="0">
                <a:solidFill>
                  <a:srgbClr val="181818"/>
                </a:solidFill>
                <a:effectLst/>
                <a:latin typeface="futura-lt-w01-light"/>
              </a:rPr>
              <a:t>This theory can be applied to any </a:t>
            </a:r>
            <a:r>
              <a:rPr lang="en-US" b="0" i="0" dirty="0" err="1">
                <a:solidFill>
                  <a:srgbClr val="181818"/>
                </a:solidFill>
                <a:effectLst/>
                <a:latin typeface="futura-lt-w01-light"/>
              </a:rPr>
              <a:t>colour</a:t>
            </a:r>
            <a:r>
              <a:rPr lang="en-US" b="0" i="0" dirty="0">
                <a:solidFill>
                  <a:srgbClr val="181818"/>
                </a:solidFill>
                <a:effectLst/>
                <a:latin typeface="futura-lt-w01-light"/>
              </a:rPr>
              <a:t> throughout each season and can be contrasted with </a:t>
            </a:r>
            <a:r>
              <a:rPr lang="en-US" b="0" i="0" dirty="0" err="1">
                <a:solidFill>
                  <a:srgbClr val="181818"/>
                </a:solidFill>
                <a:effectLst/>
                <a:latin typeface="futura-lt-w01-light"/>
              </a:rPr>
              <a:t>colours</a:t>
            </a:r>
            <a:r>
              <a:rPr lang="en-US" b="0" i="0" dirty="0">
                <a:solidFill>
                  <a:srgbClr val="181818"/>
                </a:solidFill>
                <a:effectLst/>
                <a:latin typeface="futura-lt-w01-light"/>
              </a:rPr>
              <a:t> within the same season or across the seasons should the personality sit between two seasons.</a:t>
            </a:r>
          </a:p>
          <a:p>
            <a:endParaRPr lang="fr-FR" dirty="0"/>
          </a:p>
        </p:txBody>
      </p:sp>
      <p:sp>
        <p:nvSpPr>
          <p:cNvPr id="4" name="Slide Number Placeholder 3"/>
          <p:cNvSpPr>
            <a:spLocks noGrp="1"/>
          </p:cNvSpPr>
          <p:nvPr>
            <p:ph type="sldNum" sz="quarter" idx="5"/>
          </p:nvPr>
        </p:nvSpPr>
        <p:spPr/>
        <p:txBody>
          <a:bodyPr/>
          <a:lstStyle/>
          <a:p>
            <a:fld id="{BD672A3C-D880-7545-8553-083B1EB18928}" type="slidenum">
              <a:rPr lang="en-US" smtClean="0"/>
              <a:t>46</a:t>
            </a:fld>
            <a:endParaRPr lang="en-US"/>
          </a:p>
        </p:txBody>
      </p:sp>
    </p:spTree>
    <p:extLst>
      <p:ext uri="{BB962C8B-B14F-4D97-AF65-F5344CB8AC3E}">
        <p14:creationId xmlns:p14="http://schemas.microsoft.com/office/powerpoint/2010/main" val="328251861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a:t>FIONA</a:t>
            </a:r>
          </a:p>
        </p:txBody>
      </p:sp>
      <p:sp>
        <p:nvSpPr>
          <p:cNvPr id="4" name="Slide Number Placeholder 3"/>
          <p:cNvSpPr>
            <a:spLocks noGrp="1"/>
          </p:cNvSpPr>
          <p:nvPr>
            <p:ph type="sldNum" sz="quarter" idx="5"/>
          </p:nvPr>
        </p:nvSpPr>
        <p:spPr/>
        <p:txBody>
          <a:bodyPr/>
          <a:lstStyle/>
          <a:p>
            <a:fld id="{BD672A3C-D880-7545-8553-083B1EB18928}" type="slidenum">
              <a:rPr lang="en-US" smtClean="0"/>
              <a:t>47</a:t>
            </a:fld>
            <a:endParaRPr lang="en-US"/>
          </a:p>
        </p:txBody>
      </p:sp>
    </p:spTree>
    <p:extLst>
      <p:ext uri="{BB962C8B-B14F-4D97-AF65-F5344CB8AC3E}">
        <p14:creationId xmlns:p14="http://schemas.microsoft.com/office/powerpoint/2010/main" val="27266146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181818"/>
                </a:solidFill>
                <a:effectLst/>
                <a:latin typeface="futura-lt-w01-light"/>
              </a:rPr>
              <a:t>FIONA</a:t>
            </a:r>
          </a:p>
          <a:p>
            <a:endParaRPr lang="en-US" b="0" i="0" dirty="0">
              <a:solidFill>
                <a:srgbClr val="181818"/>
              </a:solidFill>
              <a:effectLst/>
              <a:latin typeface="futura-lt-w01-light"/>
            </a:endParaRPr>
          </a:p>
          <a:p>
            <a:r>
              <a:rPr lang="en-US" b="0" i="0" dirty="0">
                <a:solidFill>
                  <a:srgbClr val="181818"/>
                </a:solidFill>
                <a:effectLst/>
                <a:latin typeface="futura-lt-w01-light"/>
              </a:rPr>
              <a:t>Typography and the use of fonts as word marks should also be carefully considered when developing a visual language. Light, wide space sans serif fonts are associated with modern, high end, trendy brands. Chunky, serif fonts are associated with exclusive, trustworthy, and established brands. </a:t>
            </a:r>
          </a:p>
          <a:p>
            <a:r>
              <a:rPr lang="en-US" b="0" i="0" dirty="0">
                <a:solidFill>
                  <a:srgbClr val="181818"/>
                </a:solidFill>
                <a:effectLst/>
                <a:latin typeface="futura-lt-w01-light"/>
              </a:rPr>
              <a:t>Once a brand personality is defined, the voice that comes from typography should be selected carefully to establish an immediate connection with the target audience through touchpoints such as your logo, content, or website. The below table shows how different fonts communicate a variety of brand personalities.</a:t>
            </a:r>
          </a:p>
          <a:p>
            <a:pPr algn="l" rtl="0" fontAlgn="base"/>
            <a:r>
              <a:rPr lang="en-US" b="0" i="0" dirty="0">
                <a:solidFill>
                  <a:srgbClr val="181818"/>
                </a:solidFill>
                <a:effectLst/>
                <a:latin typeface="var(--ricos-custom-p-font-family, unset)"/>
              </a:rPr>
              <a:t>When choosing a font for a logo, it is worth looking at all the alphabet in its entirety to ensure it is compatible for multiple uses, </a:t>
            </a:r>
            <a:r>
              <a:rPr lang="en-US" b="0" i="0" dirty="0" err="1">
                <a:solidFill>
                  <a:srgbClr val="181818"/>
                </a:solidFill>
                <a:effectLst/>
                <a:latin typeface="var(--ricos-custom-p-font-family, unset)"/>
              </a:rPr>
              <a:t>ie</a:t>
            </a:r>
            <a:r>
              <a:rPr lang="en-US" b="0" i="0" dirty="0">
                <a:solidFill>
                  <a:srgbClr val="181818"/>
                </a:solidFill>
                <a:effectLst/>
                <a:latin typeface="var(--ricos-custom-p-font-family, unset)"/>
              </a:rPr>
              <a:t>. sub-branding or </a:t>
            </a:r>
            <a:r>
              <a:rPr lang="en-US" b="0" i="0" dirty="0" err="1">
                <a:solidFill>
                  <a:srgbClr val="181818"/>
                </a:solidFill>
                <a:effectLst/>
                <a:latin typeface="var(--ricos-custom-p-font-family, unset)"/>
              </a:rPr>
              <a:t>categorising</a:t>
            </a:r>
            <a:r>
              <a:rPr lang="en-US" b="0" i="0" dirty="0">
                <a:solidFill>
                  <a:srgbClr val="181818"/>
                </a:solidFill>
                <a:effectLst/>
                <a:latin typeface="var(--ricos-custom-p-font-family, unset)"/>
              </a:rPr>
              <a:t>, advertising, and signage etc. When selecting a font for use across brand collaterals, separate print and digital fonts should be chosen.</a:t>
            </a:r>
          </a:p>
          <a:p>
            <a:pPr algn="l" rtl="0" fontAlgn="base"/>
            <a:r>
              <a:rPr lang="en-US" b="0" i="0" dirty="0">
                <a:solidFill>
                  <a:srgbClr val="181818"/>
                </a:solidFill>
                <a:effectLst/>
                <a:latin typeface="var(--ricos-custom-p-font-family, unset)"/>
              </a:rPr>
              <a:t>A Google font should always be used when choosing a digital typeface, this is to avoid font corruption through differing browser </a:t>
            </a:r>
            <a:r>
              <a:rPr lang="en-US" b="0" i="0" dirty="0" err="1">
                <a:solidFill>
                  <a:srgbClr val="181818"/>
                </a:solidFill>
                <a:effectLst/>
                <a:latin typeface="var(--ricos-custom-p-font-family, unset)"/>
              </a:rPr>
              <a:t>programmes</a:t>
            </a:r>
            <a:r>
              <a:rPr lang="en-US" b="0" i="0" dirty="0">
                <a:solidFill>
                  <a:srgbClr val="181818"/>
                </a:solidFill>
                <a:effectLst/>
                <a:latin typeface="var(--ricos-custom-p-font-family, unset)"/>
              </a:rPr>
              <a:t>, not to mention compatibility with Google will also ensure better Search Engine </a:t>
            </a:r>
            <a:r>
              <a:rPr lang="en-US" b="0" i="0" dirty="0" err="1">
                <a:solidFill>
                  <a:srgbClr val="181818"/>
                </a:solidFill>
                <a:effectLst/>
                <a:latin typeface="var(--ricos-custom-p-font-family, unset)"/>
              </a:rPr>
              <a:t>Optimisation</a:t>
            </a:r>
            <a:r>
              <a:rPr lang="en-US" b="0" i="0" dirty="0">
                <a:solidFill>
                  <a:srgbClr val="181818"/>
                </a:solidFill>
                <a:effectLst/>
                <a:latin typeface="var(--ricos-custom-p-font-family, unset)"/>
              </a:rPr>
              <a:t> (SEO).</a:t>
            </a:r>
          </a:p>
          <a:p>
            <a:endParaRPr lang="fr-FR" dirty="0"/>
          </a:p>
        </p:txBody>
      </p:sp>
      <p:sp>
        <p:nvSpPr>
          <p:cNvPr id="4" name="Slide Number Placeholder 3"/>
          <p:cNvSpPr>
            <a:spLocks noGrp="1"/>
          </p:cNvSpPr>
          <p:nvPr>
            <p:ph type="sldNum" sz="quarter" idx="5"/>
          </p:nvPr>
        </p:nvSpPr>
        <p:spPr/>
        <p:txBody>
          <a:bodyPr/>
          <a:lstStyle/>
          <a:p>
            <a:fld id="{BD672A3C-D880-7545-8553-083B1EB18928}" type="slidenum">
              <a:rPr lang="en-US" smtClean="0"/>
              <a:t>49</a:t>
            </a:fld>
            <a:endParaRPr lang="en-US"/>
          </a:p>
        </p:txBody>
      </p:sp>
    </p:spTree>
    <p:extLst>
      <p:ext uri="{BB962C8B-B14F-4D97-AF65-F5344CB8AC3E}">
        <p14:creationId xmlns:p14="http://schemas.microsoft.com/office/powerpoint/2010/main" val="7571748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dirty="0">
                <a:solidFill>
                  <a:srgbClr val="181818"/>
                </a:solidFill>
                <a:effectLst/>
                <a:latin typeface="var(--ricos-custom-p-font-family, unset)"/>
              </a:rPr>
              <a:t>FIONA</a:t>
            </a:r>
          </a:p>
          <a:p>
            <a:pPr algn="l" rtl="0" fontAlgn="base"/>
            <a:endParaRPr lang="en-US" b="0" i="0" dirty="0">
              <a:solidFill>
                <a:srgbClr val="181818"/>
              </a:solidFill>
              <a:effectLst/>
              <a:latin typeface="var(--ricos-custom-p-font-family, unset)"/>
            </a:endParaRPr>
          </a:p>
          <a:p>
            <a:pPr algn="l" rtl="0" fontAlgn="base"/>
            <a:r>
              <a:rPr lang="en-US" b="0" i="0" dirty="0">
                <a:solidFill>
                  <a:srgbClr val="181818"/>
                </a:solidFill>
                <a:effectLst/>
                <a:latin typeface="var(--ricos-custom-p-font-family, unset)"/>
              </a:rPr>
              <a:t>Identifying a graphic, icon and image style is important in conveying the right brand image. If the business is tech based for example, it would make little sense to use sketchy, hand drawn graphics and icons, however these would work really well for artisan businesses or events companies.</a:t>
            </a:r>
          </a:p>
          <a:p>
            <a:pPr algn="l" rtl="0" fontAlgn="base"/>
            <a:br>
              <a:rPr lang="en-US" b="0" i="0" dirty="0">
                <a:solidFill>
                  <a:srgbClr val="181818"/>
                </a:solidFill>
                <a:effectLst/>
                <a:latin typeface="var(--ricos-custom-p-font-family, unset)"/>
              </a:rPr>
            </a:br>
            <a:endParaRPr lang="en-US" b="0" i="0" dirty="0">
              <a:solidFill>
                <a:srgbClr val="181818"/>
              </a:solidFill>
              <a:effectLst/>
              <a:latin typeface="var(--ricos-custom-p-font-family, unset)"/>
            </a:endParaRPr>
          </a:p>
          <a:p>
            <a:pPr algn="l" rtl="0" fontAlgn="base"/>
            <a:r>
              <a:rPr lang="en-US" b="0" i="0" dirty="0">
                <a:solidFill>
                  <a:srgbClr val="181818"/>
                </a:solidFill>
                <a:effectLst/>
                <a:latin typeface="var(--ricos-custom-p-font-family, unset)"/>
              </a:rPr>
              <a:t>Quirky businesses wanting to stand out might use a style that echoes their individualism and character.</a:t>
            </a:r>
          </a:p>
          <a:p>
            <a:pPr algn="l" rtl="0" fontAlgn="base"/>
            <a:br>
              <a:rPr lang="en-US" b="0" i="0" dirty="0">
                <a:solidFill>
                  <a:srgbClr val="181818"/>
                </a:solidFill>
                <a:effectLst/>
                <a:latin typeface="var(--ricos-custom-p-font-family, unset)"/>
              </a:rPr>
            </a:br>
            <a:endParaRPr lang="en-US" b="0" i="0" dirty="0">
              <a:solidFill>
                <a:srgbClr val="181818"/>
              </a:solidFill>
              <a:effectLst/>
              <a:latin typeface="var(--ricos-custom-p-font-family, unset)"/>
            </a:endParaRPr>
          </a:p>
          <a:p>
            <a:pPr algn="l" rtl="0" fontAlgn="base"/>
            <a:r>
              <a:rPr lang="en-US" b="0" i="0" dirty="0">
                <a:solidFill>
                  <a:srgbClr val="181818"/>
                </a:solidFill>
                <a:effectLst/>
                <a:latin typeface="var(--ricos-custom-p-font-family, unset)"/>
              </a:rPr>
              <a:t>Photographic imagery doesn’t always have to be professionally taken and stock images are a cost effective and plentiful resource, however, be cautious when selecting images for your brand. Conceptual business imagery can really cheapen a brand, like using a light bulb for ideas or innovation, for example. </a:t>
            </a:r>
          </a:p>
          <a:p>
            <a:pPr algn="l" rtl="0" fontAlgn="base"/>
            <a:r>
              <a:rPr lang="en-US" b="0" i="0" dirty="0">
                <a:solidFill>
                  <a:srgbClr val="181818"/>
                </a:solidFill>
                <a:effectLst/>
                <a:latin typeface="var(--ricos-custom-p-font-family, unset)"/>
              </a:rPr>
              <a:t>It is crucial to think more about the user experience- think less about what you are trying to tell your audience and more about you want them to feel. Is your brand aspirational or hedonistic? Then find imagery that matches these values. If in doubt, always return to your brand personality as this will help guide and remind you who you are speaking to and what you are trying to achieve.</a:t>
            </a:r>
          </a:p>
          <a:p>
            <a:pPr algn="l" rtl="0" fontAlgn="base"/>
            <a:r>
              <a:rPr lang="en-US" b="0" i="0" dirty="0">
                <a:solidFill>
                  <a:srgbClr val="181818"/>
                </a:solidFill>
                <a:effectLst/>
                <a:latin typeface="var(--ricos-custom-p-font-family, unset)"/>
              </a:rPr>
              <a:t>Imagery can also be used to reinforce brand </a:t>
            </a:r>
            <a:r>
              <a:rPr lang="en-US" b="0" i="0" dirty="0" err="1">
                <a:solidFill>
                  <a:srgbClr val="181818"/>
                </a:solidFill>
                <a:effectLst/>
                <a:latin typeface="var(--ricos-custom-p-font-family, unset)"/>
              </a:rPr>
              <a:t>colours</a:t>
            </a:r>
            <a:r>
              <a:rPr lang="en-US" b="0" i="0" dirty="0">
                <a:solidFill>
                  <a:srgbClr val="181818"/>
                </a:solidFill>
                <a:effectLst/>
                <a:latin typeface="var(--ricos-custom-p-font-family, unset)"/>
              </a:rPr>
              <a:t> and an image selection can be made to continue this theme. This works especially well for marketing.</a:t>
            </a:r>
          </a:p>
          <a:p>
            <a:endParaRPr lang="fr-FR" dirty="0"/>
          </a:p>
        </p:txBody>
      </p:sp>
      <p:sp>
        <p:nvSpPr>
          <p:cNvPr id="4" name="Slide Number Placeholder 3"/>
          <p:cNvSpPr>
            <a:spLocks noGrp="1"/>
          </p:cNvSpPr>
          <p:nvPr>
            <p:ph type="sldNum" sz="quarter" idx="5"/>
          </p:nvPr>
        </p:nvSpPr>
        <p:spPr/>
        <p:txBody>
          <a:bodyPr/>
          <a:lstStyle/>
          <a:p>
            <a:fld id="{BD672A3C-D880-7545-8553-083B1EB18928}" type="slidenum">
              <a:rPr lang="en-US" smtClean="0"/>
              <a:t>50</a:t>
            </a:fld>
            <a:endParaRPr lang="en-US"/>
          </a:p>
        </p:txBody>
      </p:sp>
    </p:spTree>
    <p:extLst>
      <p:ext uri="{BB962C8B-B14F-4D97-AF65-F5344CB8AC3E}">
        <p14:creationId xmlns:p14="http://schemas.microsoft.com/office/powerpoint/2010/main" val="127688261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a:t>FIONA</a:t>
            </a:r>
          </a:p>
          <a:p>
            <a:endParaRPr lang="fr-FR"/>
          </a:p>
          <a:p>
            <a:r>
              <a:rPr lang="fr-FR"/>
              <a:t>We can help at </a:t>
            </a:r>
            <a:r>
              <a:rPr lang="fr-FR" err="1"/>
              <a:t>any</a:t>
            </a:r>
            <a:r>
              <a:rPr lang="fr-FR"/>
              <a:t> stage of the design process</a:t>
            </a:r>
          </a:p>
        </p:txBody>
      </p:sp>
      <p:sp>
        <p:nvSpPr>
          <p:cNvPr id="4" name="Slide Number Placeholder 3"/>
          <p:cNvSpPr>
            <a:spLocks noGrp="1"/>
          </p:cNvSpPr>
          <p:nvPr>
            <p:ph type="sldNum" sz="quarter" idx="5"/>
          </p:nvPr>
        </p:nvSpPr>
        <p:spPr/>
        <p:txBody>
          <a:bodyPr/>
          <a:lstStyle/>
          <a:p>
            <a:fld id="{BD672A3C-D880-7545-8553-083B1EB18928}" type="slidenum">
              <a:rPr lang="en-US" smtClean="0"/>
              <a:t>51</a:t>
            </a:fld>
            <a:endParaRPr lang="en-US"/>
          </a:p>
        </p:txBody>
      </p:sp>
    </p:spTree>
    <p:extLst>
      <p:ext uri="{BB962C8B-B14F-4D97-AF65-F5344CB8AC3E}">
        <p14:creationId xmlns:p14="http://schemas.microsoft.com/office/powerpoint/2010/main" val="138057007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a:t>FIONA</a:t>
            </a:r>
          </a:p>
        </p:txBody>
      </p:sp>
      <p:sp>
        <p:nvSpPr>
          <p:cNvPr id="4" name="Slide Number Placeholder 3"/>
          <p:cNvSpPr>
            <a:spLocks noGrp="1"/>
          </p:cNvSpPr>
          <p:nvPr>
            <p:ph type="sldNum" sz="quarter" idx="5"/>
          </p:nvPr>
        </p:nvSpPr>
        <p:spPr/>
        <p:txBody>
          <a:bodyPr/>
          <a:lstStyle/>
          <a:p>
            <a:fld id="{BD672A3C-D880-7545-8553-083B1EB18928}" type="slidenum">
              <a:rPr lang="en-US" smtClean="0"/>
              <a:t>52</a:t>
            </a:fld>
            <a:endParaRPr lang="en-US"/>
          </a:p>
        </p:txBody>
      </p:sp>
    </p:spTree>
    <p:extLst>
      <p:ext uri="{BB962C8B-B14F-4D97-AF65-F5344CB8AC3E}">
        <p14:creationId xmlns:p14="http://schemas.microsoft.com/office/powerpoint/2010/main" val="15283965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err="1"/>
              <a:t>Before</a:t>
            </a:r>
            <a:r>
              <a:rPr lang="fr-FR" dirty="0"/>
              <a:t> i </a:t>
            </a:r>
            <a:r>
              <a:rPr lang="fr-FR" dirty="0" err="1"/>
              <a:t>take</a:t>
            </a:r>
            <a:r>
              <a:rPr lang="fr-FR" dirty="0"/>
              <a:t> </a:t>
            </a:r>
            <a:r>
              <a:rPr lang="fr-FR" dirty="0" err="1"/>
              <a:t>you</a:t>
            </a:r>
            <a:r>
              <a:rPr lang="fr-FR" dirty="0"/>
              <a:t> </a:t>
            </a:r>
            <a:r>
              <a:rPr lang="fr-FR" dirty="0" err="1"/>
              <a:t>through</a:t>
            </a:r>
            <a:r>
              <a:rPr lang="fr-FR" dirty="0"/>
              <a:t> </a:t>
            </a:r>
            <a:r>
              <a:rPr lang="fr-FR" dirty="0" err="1"/>
              <a:t>my</a:t>
            </a:r>
            <a:r>
              <a:rPr lang="fr-FR" dirty="0"/>
              <a:t> </a:t>
            </a:r>
            <a:r>
              <a:rPr lang="fr-FR" dirty="0" err="1"/>
              <a:t>presentation</a:t>
            </a:r>
            <a:r>
              <a:rPr lang="fr-FR" dirty="0"/>
              <a:t>, </a:t>
            </a:r>
            <a:r>
              <a:rPr lang="fr-FR" dirty="0" err="1"/>
              <a:t>it</a:t>
            </a:r>
            <a:r>
              <a:rPr lang="fr-FR" dirty="0"/>
              <a:t> </a:t>
            </a:r>
            <a:r>
              <a:rPr lang="fr-FR" dirty="0" err="1"/>
              <a:t>would</a:t>
            </a:r>
            <a:r>
              <a:rPr lang="fr-FR" dirty="0"/>
              <a:t> </a:t>
            </a:r>
            <a:r>
              <a:rPr lang="fr-FR" dirty="0" err="1"/>
              <a:t>be</a:t>
            </a:r>
            <a:r>
              <a:rPr lang="fr-FR" dirty="0"/>
              <a:t> </a:t>
            </a:r>
            <a:r>
              <a:rPr lang="fr-FR" dirty="0" err="1"/>
              <a:t>great</a:t>
            </a:r>
            <a:r>
              <a:rPr lang="fr-FR" dirty="0"/>
              <a:t> to </a:t>
            </a:r>
            <a:r>
              <a:rPr lang="fr-FR" dirty="0" err="1"/>
              <a:t>learn</a:t>
            </a:r>
            <a:r>
              <a:rPr lang="fr-FR" dirty="0"/>
              <a:t> about </a:t>
            </a:r>
            <a:r>
              <a:rPr lang="fr-FR" dirty="0" err="1"/>
              <a:t>everyone’s</a:t>
            </a:r>
            <a:r>
              <a:rPr lang="fr-FR" dirty="0"/>
              <a:t> background and </a:t>
            </a:r>
            <a:r>
              <a:rPr lang="fr-FR" dirty="0" err="1"/>
              <a:t>their</a:t>
            </a:r>
            <a:r>
              <a:rPr lang="fr-FR" dirty="0"/>
              <a:t> expectations. So if </a:t>
            </a:r>
            <a:r>
              <a:rPr lang="fr-FR" dirty="0" err="1"/>
              <a:t>you</a:t>
            </a:r>
            <a:r>
              <a:rPr lang="fr-FR" dirty="0"/>
              <a:t> </a:t>
            </a:r>
            <a:r>
              <a:rPr lang="fr-FR" dirty="0" err="1"/>
              <a:t>haven’t</a:t>
            </a:r>
            <a:r>
              <a:rPr lang="fr-FR" dirty="0"/>
              <a:t> </a:t>
            </a:r>
            <a:r>
              <a:rPr lang="fr-FR" dirty="0" err="1"/>
              <a:t>done</a:t>
            </a:r>
            <a:r>
              <a:rPr lang="fr-FR" dirty="0"/>
              <a:t> </a:t>
            </a:r>
            <a:r>
              <a:rPr lang="fr-FR" dirty="0" err="1"/>
              <a:t>so</a:t>
            </a:r>
            <a:r>
              <a:rPr lang="fr-FR" dirty="0"/>
              <a:t> </a:t>
            </a:r>
            <a:r>
              <a:rPr lang="fr-FR" dirty="0" err="1"/>
              <a:t>yet</a:t>
            </a:r>
            <a:r>
              <a:rPr lang="fr-FR" dirty="0"/>
              <a:t>, </a:t>
            </a:r>
            <a:r>
              <a:rPr lang="fr-FR" dirty="0" err="1"/>
              <a:t>please</a:t>
            </a:r>
            <a:r>
              <a:rPr lang="fr-FR" dirty="0"/>
              <a:t> </a:t>
            </a:r>
            <a:r>
              <a:rPr lang="fr-FR" dirty="0" err="1"/>
              <a:t>write</a:t>
            </a:r>
            <a:r>
              <a:rPr lang="fr-FR" dirty="0"/>
              <a:t> </a:t>
            </a:r>
            <a:r>
              <a:rPr lang="fr-FR" dirty="0" err="1"/>
              <a:t>your</a:t>
            </a:r>
            <a:r>
              <a:rPr lang="fr-FR" dirty="0"/>
              <a:t> </a:t>
            </a:r>
            <a:r>
              <a:rPr lang="fr-FR" dirty="0" err="1"/>
              <a:t>name</a:t>
            </a:r>
            <a:r>
              <a:rPr lang="fr-FR" dirty="0"/>
              <a:t> and organisation and </a:t>
            </a:r>
            <a:r>
              <a:rPr lang="fr-FR" dirty="0" err="1"/>
              <a:t>maybe</a:t>
            </a:r>
            <a:r>
              <a:rPr lang="fr-FR" dirty="0"/>
              <a:t> </a:t>
            </a:r>
            <a:r>
              <a:rPr lang="fr-FR" dirty="0" err="1"/>
              <a:t>some</a:t>
            </a:r>
            <a:r>
              <a:rPr lang="fr-FR" dirty="0"/>
              <a:t> question/ expectation </a:t>
            </a:r>
            <a:r>
              <a:rPr lang="fr-FR" dirty="0" err="1"/>
              <a:t>you</a:t>
            </a:r>
            <a:r>
              <a:rPr lang="fr-FR" dirty="0"/>
              <a:t> have for </a:t>
            </a:r>
            <a:r>
              <a:rPr lang="fr-FR" dirty="0" err="1"/>
              <a:t>today’s</a:t>
            </a:r>
            <a:r>
              <a:rPr lang="fr-FR" dirty="0"/>
              <a:t> session.</a:t>
            </a:r>
          </a:p>
          <a:p>
            <a:endParaRPr lang="fr-FR" dirty="0"/>
          </a:p>
          <a:p>
            <a:endParaRPr lang="fr-FR" dirty="0"/>
          </a:p>
        </p:txBody>
      </p:sp>
      <p:sp>
        <p:nvSpPr>
          <p:cNvPr id="4" name="Slide Number Placeholder 3"/>
          <p:cNvSpPr>
            <a:spLocks noGrp="1"/>
          </p:cNvSpPr>
          <p:nvPr>
            <p:ph type="sldNum" sz="quarter" idx="10"/>
          </p:nvPr>
        </p:nvSpPr>
        <p:spPr/>
        <p:txBody>
          <a:bodyPr/>
          <a:lstStyle/>
          <a:p>
            <a:fld id="{E3985FA1-E98B-D34B-8BC4-C0EDD20A07F6}" type="slidenum">
              <a:rPr lang="fr-FR" smtClean="0"/>
              <a:t>5</a:t>
            </a:fld>
            <a:endParaRPr lang="fr-FR"/>
          </a:p>
        </p:txBody>
      </p:sp>
    </p:spTree>
    <p:extLst>
      <p:ext uri="{BB962C8B-B14F-4D97-AF65-F5344CB8AC3E}">
        <p14:creationId xmlns:p14="http://schemas.microsoft.com/office/powerpoint/2010/main" val="280735879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FIONA</a:t>
            </a:r>
          </a:p>
        </p:txBody>
      </p:sp>
      <p:sp>
        <p:nvSpPr>
          <p:cNvPr id="4" name="Slide Number Placeholder 3"/>
          <p:cNvSpPr>
            <a:spLocks noGrp="1"/>
          </p:cNvSpPr>
          <p:nvPr>
            <p:ph type="sldNum" sz="quarter" idx="5"/>
          </p:nvPr>
        </p:nvSpPr>
        <p:spPr/>
        <p:txBody>
          <a:bodyPr/>
          <a:lstStyle/>
          <a:p>
            <a:fld id="{BD672A3C-D880-7545-8553-083B1EB18928}" type="slidenum">
              <a:rPr lang="en-US" smtClean="0"/>
              <a:t>53</a:t>
            </a:fld>
            <a:endParaRPr lang="en-US"/>
          </a:p>
        </p:txBody>
      </p:sp>
    </p:spTree>
    <p:extLst>
      <p:ext uri="{BB962C8B-B14F-4D97-AF65-F5344CB8AC3E}">
        <p14:creationId xmlns:p14="http://schemas.microsoft.com/office/powerpoint/2010/main" val="239010151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985FA1-E98B-D34B-8BC4-C0EDD20A07F6}" type="slidenum">
              <a:rPr lang="fr-FR" smtClean="0"/>
              <a:t>54</a:t>
            </a:fld>
            <a:endParaRPr lang="fr-FR"/>
          </a:p>
        </p:txBody>
      </p:sp>
    </p:spTree>
    <p:extLst>
      <p:ext uri="{BB962C8B-B14F-4D97-AF65-F5344CB8AC3E}">
        <p14:creationId xmlns:p14="http://schemas.microsoft.com/office/powerpoint/2010/main" val="6628050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MARIE</a:t>
            </a:r>
          </a:p>
          <a:p>
            <a:r>
              <a:rPr lang="fr-FR" dirty="0" err="1"/>
              <a:t>Did</a:t>
            </a:r>
            <a:r>
              <a:rPr lang="fr-FR" dirty="0"/>
              <a:t> a couple of rounds of </a:t>
            </a:r>
            <a:r>
              <a:rPr lang="fr-FR" dirty="0" err="1"/>
              <a:t>testing</a:t>
            </a:r>
            <a:r>
              <a:rPr lang="fr-FR" dirty="0"/>
              <a:t> on 2 </a:t>
            </a:r>
            <a:r>
              <a:rPr lang="fr-FR" dirty="0" err="1"/>
              <a:t>creative</a:t>
            </a:r>
            <a:r>
              <a:rPr lang="fr-FR" dirty="0"/>
              <a:t> routes to </a:t>
            </a:r>
            <a:r>
              <a:rPr lang="fr-FR" dirty="0" err="1"/>
              <a:t>collect</a:t>
            </a:r>
            <a:r>
              <a:rPr lang="fr-FR" dirty="0"/>
              <a:t> </a:t>
            </a:r>
            <a:r>
              <a:rPr lang="fr-FR" dirty="0" err="1"/>
              <a:t>some</a:t>
            </a:r>
            <a:r>
              <a:rPr lang="fr-FR" dirty="0"/>
              <a:t> qualitative feedback and </a:t>
            </a:r>
            <a:r>
              <a:rPr lang="fr-FR" dirty="0" err="1"/>
              <a:t>preferences</a:t>
            </a:r>
            <a:r>
              <a:rPr lang="fr-FR" dirty="0"/>
              <a:t>.</a:t>
            </a:r>
          </a:p>
          <a:p>
            <a:r>
              <a:rPr lang="fr-FR" dirty="0" err="1"/>
              <a:t>Tested</a:t>
            </a:r>
            <a:r>
              <a:rPr lang="fr-FR" dirty="0"/>
              <a:t> </a:t>
            </a:r>
            <a:r>
              <a:rPr lang="fr-FR" dirty="0" err="1"/>
              <a:t>with</a:t>
            </a:r>
            <a:r>
              <a:rPr lang="fr-FR" dirty="0"/>
              <a:t> about 30-40 people </a:t>
            </a:r>
            <a:r>
              <a:rPr lang="fr-FR" dirty="0" err="1"/>
              <a:t>fitting</a:t>
            </a:r>
            <a:r>
              <a:rPr lang="fr-FR" dirty="0"/>
              <a:t> the </a:t>
            </a:r>
            <a:r>
              <a:rPr lang="fr-FR" dirty="0" err="1"/>
              <a:t>target</a:t>
            </a:r>
            <a:r>
              <a:rPr lang="fr-FR" dirty="0"/>
              <a:t> audience.</a:t>
            </a:r>
          </a:p>
          <a:p>
            <a:endParaRPr lang="fr-FR" dirty="0"/>
          </a:p>
        </p:txBody>
      </p:sp>
      <p:sp>
        <p:nvSpPr>
          <p:cNvPr id="4" name="Slide Number Placeholder 3"/>
          <p:cNvSpPr>
            <a:spLocks noGrp="1"/>
          </p:cNvSpPr>
          <p:nvPr>
            <p:ph type="sldNum" sz="quarter" idx="5"/>
          </p:nvPr>
        </p:nvSpPr>
        <p:spPr/>
        <p:txBody>
          <a:bodyPr/>
          <a:lstStyle/>
          <a:p>
            <a:fld id="{BD672A3C-D880-7545-8553-083B1EB18928}" type="slidenum">
              <a:rPr lang="en-US" smtClean="0"/>
              <a:t>55</a:t>
            </a:fld>
            <a:endParaRPr lang="en-US"/>
          </a:p>
        </p:txBody>
      </p:sp>
    </p:spTree>
    <p:extLst>
      <p:ext uri="{BB962C8B-B14F-4D97-AF65-F5344CB8AC3E}">
        <p14:creationId xmlns:p14="http://schemas.microsoft.com/office/powerpoint/2010/main" val="70686002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a:t>MARIE</a:t>
            </a:r>
          </a:p>
        </p:txBody>
      </p:sp>
      <p:sp>
        <p:nvSpPr>
          <p:cNvPr id="4" name="Slide Number Placeholder 3"/>
          <p:cNvSpPr>
            <a:spLocks noGrp="1"/>
          </p:cNvSpPr>
          <p:nvPr>
            <p:ph type="sldNum" sz="quarter" idx="5"/>
          </p:nvPr>
        </p:nvSpPr>
        <p:spPr/>
        <p:txBody>
          <a:bodyPr/>
          <a:lstStyle/>
          <a:p>
            <a:fld id="{BD672A3C-D880-7545-8553-083B1EB18928}" type="slidenum">
              <a:rPr lang="en-US" smtClean="0"/>
              <a:t>56</a:t>
            </a:fld>
            <a:endParaRPr lang="en-US"/>
          </a:p>
        </p:txBody>
      </p:sp>
    </p:spTree>
    <p:extLst>
      <p:ext uri="{BB962C8B-B14F-4D97-AF65-F5344CB8AC3E}">
        <p14:creationId xmlns:p14="http://schemas.microsoft.com/office/powerpoint/2010/main" val="417533979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MARIE </a:t>
            </a:r>
          </a:p>
          <a:p>
            <a:r>
              <a:rPr lang="en-US" dirty="0"/>
              <a:t>The build phase is really about applying your brand guidelines to all the assets and touchpoints of your brand, website, print, content, social media and other collaterals. </a:t>
            </a:r>
          </a:p>
          <a:p>
            <a:r>
              <a:rPr lang="en-US" dirty="0"/>
              <a:t>This means whatever is in the brand book will probably require some adaptation, and certainly require going back to the design and testing board.</a:t>
            </a:r>
          </a:p>
          <a:p>
            <a:r>
              <a:rPr lang="en-US" dirty="0"/>
              <a:t>So it’s important to identify the type of assets the brand will be </a:t>
            </a:r>
            <a:r>
              <a:rPr lang="en-US" dirty="0" err="1"/>
              <a:t>adapated</a:t>
            </a:r>
            <a:r>
              <a:rPr lang="en-US" dirty="0"/>
              <a:t> to before you start your project so the brand guidelines are adapted and you get a more accurate estimate of the time and cost to create all of them.</a:t>
            </a:r>
          </a:p>
        </p:txBody>
      </p:sp>
      <p:sp>
        <p:nvSpPr>
          <p:cNvPr id="4" name="Slide Number Placeholder 3"/>
          <p:cNvSpPr>
            <a:spLocks noGrp="1"/>
          </p:cNvSpPr>
          <p:nvPr>
            <p:ph type="sldNum" sz="quarter" idx="5"/>
          </p:nvPr>
        </p:nvSpPr>
        <p:spPr/>
        <p:txBody>
          <a:bodyPr/>
          <a:lstStyle/>
          <a:p>
            <a:fld id="{E3985FA1-E98B-D34B-8BC4-C0EDD20A07F6}" type="slidenum">
              <a:rPr lang="fr-FR" smtClean="0"/>
              <a:t>57</a:t>
            </a:fld>
            <a:endParaRPr lang="fr-FR"/>
          </a:p>
        </p:txBody>
      </p:sp>
    </p:spTree>
    <p:extLst>
      <p:ext uri="{BB962C8B-B14F-4D97-AF65-F5344CB8AC3E}">
        <p14:creationId xmlns:p14="http://schemas.microsoft.com/office/powerpoint/2010/main" val="175447604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Marie</a:t>
            </a:r>
          </a:p>
          <a:p>
            <a:r>
              <a:rPr lang="en-US" dirty="0"/>
              <a:t>Now let’s talk about what it takes to go through this process and deliver all this.</a:t>
            </a:r>
          </a:p>
          <a:p>
            <a:r>
              <a:rPr lang="en-US" dirty="0"/>
              <a:t>The answer is, in the case of a small start up, not so much.</a:t>
            </a:r>
          </a:p>
          <a:p>
            <a:r>
              <a:rPr lang="en-US" dirty="0"/>
              <a:t>Assuming the strategic elements are in place before branding start, we’re talking about…. </a:t>
            </a:r>
          </a:p>
        </p:txBody>
      </p:sp>
      <p:sp>
        <p:nvSpPr>
          <p:cNvPr id="4" name="Slide Number Placeholder 3"/>
          <p:cNvSpPr>
            <a:spLocks noGrp="1"/>
          </p:cNvSpPr>
          <p:nvPr>
            <p:ph type="sldNum" sz="quarter" idx="5"/>
          </p:nvPr>
        </p:nvSpPr>
        <p:spPr/>
        <p:txBody>
          <a:bodyPr/>
          <a:lstStyle/>
          <a:p>
            <a:fld id="{E3985FA1-E98B-D34B-8BC4-C0EDD20A07F6}" type="slidenum">
              <a:rPr lang="fr-FR" smtClean="0"/>
              <a:t>58</a:t>
            </a:fld>
            <a:endParaRPr lang="fr-FR"/>
          </a:p>
        </p:txBody>
      </p:sp>
    </p:spTree>
    <p:extLst>
      <p:ext uri="{BB962C8B-B14F-4D97-AF65-F5344CB8AC3E}">
        <p14:creationId xmlns:p14="http://schemas.microsoft.com/office/powerpoint/2010/main" val="403217531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a:t>FIONA</a:t>
            </a:r>
          </a:p>
        </p:txBody>
      </p:sp>
      <p:sp>
        <p:nvSpPr>
          <p:cNvPr id="4" name="Slide Number Placeholder 3"/>
          <p:cNvSpPr>
            <a:spLocks noGrp="1"/>
          </p:cNvSpPr>
          <p:nvPr>
            <p:ph type="sldNum" sz="quarter" idx="5"/>
          </p:nvPr>
        </p:nvSpPr>
        <p:spPr/>
        <p:txBody>
          <a:bodyPr/>
          <a:lstStyle/>
          <a:p>
            <a:fld id="{BD672A3C-D880-7545-8553-083B1EB18928}" type="slidenum">
              <a:rPr lang="en-US" smtClean="0"/>
              <a:t>59</a:t>
            </a:fld>
            <a:endParaRPr lang="en-US"/>
          </a:p>
        </p:txBody>
      </p:sp>
    </p:spTree>
    <p:extLst>
      <p:ext uri="{BB962C8B-B14F-4D97-AF65-F5344CB8AC3E}">
        <p14:creationId xmlns:p14="http://schemas.microsoft.com/office/powerpoint/2010/main" val="313260911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Check match expectations?</a:t>
            </a:r>
          </a:p>
          <a:p>
            <a:r>
              <a:rPr lang="en-US"/>
              <a:t>Next masterclass.</a:t>
            </a:r>
          </a:p>
        </p:txBody>
      </p:sp>
      <p:sp>
        <p:nvSpPr>
          <p:cNvPr id="4" name="Slide Number Placeholder 3"/>
          <p:cNvSpPr>
            <a:spLocks noGrp="1"/>
          </p:cNvSpPr>
          <p:nvPr>
            <p:ph type="sldNum" sz="quarter" idx="10"/>
          </p:nvPr>
        </p:nvSpPr>
        <p:spPr/>
        <p:txBody>
          <a:bodyPr/>
          <a:lstStyle/>
          <a:p>
            <a:fld id="{E3985FA1-E98B-D34B-8BC4-C0EDD20A07F6}" type="slidenum">
              <a:rPr lang="fr-FR" smtClean="0"/>
              <a:t>61</a:t>
            </a:fld>
            <a:endParaRPr lang="fr-FR"/>
          </a:p>
        </p:txBody>
      </p:sp>
    </p:spTree>
    <p:extLst>
      <p:ext uri="{BB962C8B-B14F-4D97-AF65-F5344CB8AC3E}">
        <p14:creationId xmlns:p14="http://schemas.microsoft.com/office/powerpoint/2010/main" val="41983537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Shape 325"/>
          <p:cNvSpPr>
            <a:spLocks noGrp="1" noRot="1" noChangeAspect="1"/>
          </p:cNvSpPr>
          <p:nvPr>
            <p:ph type="sldImg" idx="2"/>
          </p:nvPr>
        </p:nvSpPr>
        <p:spPr>
          <a:xfrm>
            <a:off x="142875" y="768350"/>
            <a:ext cx="6818313" cy="3836988"/>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26" name="Shape 326"/>
          <p:cNvSpPr txBox="1">
            <a:spLocks noGrp="1"/>
          </p:cNvSpPr>
          <p:nvPr>
            <p:ph type="body" idx="1"/>
          </p:nvPr>
        </p:nvSpPr>
        <p:spPr>
          <a:xfrm>
            <a:off x="710407" y="4861442"/>
            <a:ext cx="5683250" cy="4605576"/>
          </a:xfrm>
          <a:prstGeom prst="rect">
            <a:avLst/>
          </a:prstGeom>
        </p:spPr>
        <p:txBody>
          <a:bodyPr wrap="square" lIns="99056" tIns="99056" rIns="99056" bIns="99056" anchor="t" anchorCtr="0">
            <a:noAutofit/>
          </a:bodyPr>
          <a:lstStyle/>
          <a:p>
            <a:pPr fontAlgn="b"/>
            <a:r>
              <a:rPr lang="en-US" dirty="0"/>
              <a:t>WHY</a:t>
            </a:r>
          </a:p>
          <a:p>
            <a:pPr fontAlgn="b"/>
            <a:r>
              <a:rPr lang="en-US" dirty="0"/>
              <a:t>Single purpose, cause and belief that serves as driving and inspiring force for </a:t>
            </a:r>
            <a:r>
              <a:rPr lang="en-US" dirty="0" err="1"/>
              <a:t>indiv</a:t>
            </a:r>
            <a:r>
              <a:rPr lang="en-US" dirty="0"/>
              <a:t> as a founder or an organization.</a:t>
            </a:r>
          </a:p>
          <a:p>
            <a:pPr fontAlgn="b"/>
            <a:endParaRPr lang="en-US" dirty="0"/>
          </a:p>
          <a:p>
            <a:pPr fontAlgn="b"/>
            <a:r>
              <a:rPr lang="en-US" dirty="0"/>
              <a:t>HOW</a:t>
            </a:r>
          </a:p>
          <a:p>
            <a:pPr fontAlgn="b"/>
            <a:r>
              <a:rPr lang="en-US" dirty="0"/>
              <a:t>Best written in verbs to reflect action, your Value prop or something really close.</a:t>
            </a:r>
          </a:p>
          <a:p>
            <a:pPr fontAlgn="b"/>
            <a:endParaRPr lang="en-US" dirty="0"/>
          </a:p>
          <a:p>
            <a:pPr fontAlgn="b"/>
            <a:r>
              <a:rPr lang="en-US" dirty="0"/>
              <a:t>WHAT </a:t>
            </a:r>
          </a:p>
          <a:p>
            <a:pPr fontAlgn="b"/>
            <a:r>
              <a:rPr lang="en-US" dirty="0"/>
              <a:t>The tangible things your organization offers. </a:t>
            </a:r>
          </a:p>
          <a:p>
            <a:endParaRPr lang="en" dirty="0"/>
          </a:p>
        </p:txBody>
      </p:sp>
    </p:spTree>
    <p:extLst>
      <p:ext uri="{BB962C8B-B14F-4D97-AF65-F5344CB8AC3E}">
        <p14:creationId xmlns:p14="http://schemas.microsoft.com/office/powerpoint/2010/main" val="19661996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apple-system"/>
              </a:rPr>
              <a:t>VP: a short and simple description of how your product/service fulfil a customer need in a unique way (i.e. better than the competition). It is rather internal but can be leveraged to engage with external people too. Best to develop it for each of your main personas.</a:t>
            </a:r>
            <a:endParaRPr lang="fr-FR" dirty="0"/>
          </a:p>
        </p:txBody>
      </p:sp>
      <p:sp>
        <p:nvSpPr>
          <p:cNvPr id="4" name="Slide Number Placeholder 3"/>
          <p:cNvSpPr>
            <a:spLocks noGrp="1"/>
          </p:cNvSpPr>
          <p:nvPr>
            <p:ph type="sldNum" sz="quarter" idx="5"/>
          </p:nvPr>
        </p:nvSpPr>
        <p:spPr/>
        <p:txBody>
          <a:bodyPr/>
          <a:lstStyle/>
          <a:p>
            <a:fld id="{50C890AF-6975-F641-9512-328B5B0BAA9C}" type="slidenum">
              <a:rPr lang="en-US" smtClean="0"/>
              <a:t>11</a:t>
            </a:fld>
            <a:endParaRPr lang="en-US"/>
          </a:p>
        </p:txBody>
      </p:sp>
    </p:spTree>
    <p:extLst>
      <p:ext uri="{BB962C8B-B14F-4D97-AF65-F5344CB8AC3E}">
        <p14:creationId xmlns:p14="http://schemas.microsoft.com/office/powerpoint/2010/main" val="14697812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apple-system"/>
              </a:rPr>
              <a:t>PRINT</a:t>
            </a:r>
            <a:endParaRPr lang="fr-FR" dirty="0"/>
          </a:p>
        </p:txBody>
      </p:sp>
      <p:sp>
        <p:nvSpPr>
          <p:cNvPr id="4" name="Slide Number Placeholder 3"/>
          <p:cNvSpPr>
            <a:spLocks noGrp="1"/>
          </p:cNvSpPr>
          <p:nvPr>
            <p:ph type="sldNum" sz="quarter" idx="5"/>
          </p:nvPr>
        </p:nvSpPr>
        <p:spPr/>
        <p:txBody>
          <a:bodyPr/>
          <a:lstStyle/>
          <a:p>
            <a:fld id="{50C890AF-6975-F641-9512-328B5B0BAA9C}" type="slidenum">
              <a:rPr lang="en-US" smtClean="0"/>
              <a:t>14</a:t>
            </a:fld>
            <a:endParaRPr lang="en-US"/>
          </a:p>
        </p:txBody>
      </p:sp>
    </p:spTree>
    <p:extLst>
      <p:ext uri="{BB962C8B-B14F-4D97-AF65-F5344CB8AC3E}">
        <p14:creationId xmlns:p14="http://schemas.microsoft.com/office/powerpoint/2010/main" val="42613670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PRINT</a:t>
            </a:r>
          </a:p>
        </p:txBody>
      </p:sp>
      <p:sp>
        <p:nvSpPr>
          <p:cNvPr id="4" name="Slide Number Placeholder 3"/>
          <p:cNvSpPr>
            <a:spLocks noGrp="1"/>
          </p:cNvSpPr>
          <p:nvPr>
            <p:ph type="sldNum" sz="quarter" idx="5"/>
          </p:nvPr>
        </p:nvSpPr>
        <p:spPr/>
        <p:txBody>
          <a:bodyPr/>
          <a:lstStyle/>
          <a:p>
            <a:fld id="{50C890AF-6975-F641-9512-328B5B0BAA9C}" type="slidenum">
              <a:rPr lang="en-US" smtClean="0"/>
              <a:t>15</a:t>
            </a:fld>
            <a:endParaRPr lang="en-US"/>
          </a:p>
        </p:txBody>
      </p:sp>
    </p:spTree>
    <p:extLst>
      <p:ext uri="{BB962C8B-B14F-4D97-AF65-F5344CB8AC3E}">
        <p14:creationId xmlns:p14="http://schemas.microsoft.com/office/powerpoint/2010/main" val="35200028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MARIE Now that we’re on the same page on what a brand is and why it is so important to invest in your impact brand, let’s dive into how to the process of designing or refreshing a brand</a:t>
            </a:r>
          </a:p>
          <a:p>
            <a:endParaRPr lang="en-US" dirty="0"/>
          </a:p>
        </p:txBody>
      </p:sp>
      <p:sp>
        <p:nvSpPr>
          <p:cNvPr id="4" name="Slide Number Placeholder 3"/>
          <p:cNvSpPr>
            <a:spLocks noGrp="1"/>
          </p:cNvSpPr>
          <p:nvPr>
            <p:ph type="sldNum" sz="quarter" idx="5"/>
          </p:nvPr>
        </p:nvSpPr>
        <p:spPr/>
        <p:txBody>
          <a:bodyPr/>
          <a:lstStyle/>
          <a:p>
            <a:fld id="{E3985FA1-E98B-D34B-8BC4-C0EDD20A07F6}" type="slidenum">
              <a:rPr lang="fr-FR" smtClean="0"/>
              <a:t>16</a:t>
            </a:fld>
            <a:endParaRPr lang="fr-FR"/>
          </a:p>
        </p:txBody>
      </p:sp>
    </p:spTree>
    <p:extLst>
      <p:ext uri="{BB962C8B-B14F-4D97-AF65-F5344CB8AC3E}">
        <p14:creationId xmlns:p14="http://schemas.microsoft.com/office/powerpoint/2010/main" val="24747491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0F9D687-2FC9-5F4E-953A-BECA58B129F0}" type="datetimeFigureOut">
              <a:rPr lang="en-GB" smtClean="0"/>
              <a:t>16/11/2022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6D2C354-26C8-7D45-A787-5B55A6DFCEE5}" type="slidenum">
              <a:rPr lang="en-GB" smtClean="0"/>
              <a:t>‹#›</a:t>
            </a:fld>
            <a:endParaRPr lang="en-GB"/>
          </a:p>
        </p:txBody>
      </p:sp>
    </p:spTree>
    <p:extLst>
      <p:ext uri="{BB962C8B-B14F-4D97-AF65-F5344CB8AC3E}">
        <p14:creationId xmlns:p14="http://schemas.microsoft.com/office/powerpoint/2010/main" val="19881070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F9D687-2FC9-5F4E-953A-BECA58B129F0}" type="datetimeFigureOut">
              <a:rPr lang="en-GB" smtClean="0"/>
              <a:t>16/11/2022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6D2C354-26C8-7D45-A787-5B55A6DFCEE5}" type="slidenum">
              <a:rPr lang="en-GB" smtClean="0"/>
              <a:t>‹#›</a:t>
            </a:fld>
            <a:endParaRPr lang="en-GB"/>
          </a:p>
        </p:txBody>
      </p:sp>
    </p:spTree>
    <p:extLst>
      <p:ext uri="{BB962C8B-B14F-4D97-AF65-F5344CB8AC3E}">
        <p14:creationId xmlns:p14="http://schemas.microsoft.com/office/powerpoint/2010/main" val="11865595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F9D687-2FC9-5F4E-953A-BECA58B129F0}" type="datetimeFigureOut">
              <a:rPr lang="en-GB" smtClean="0"/>
              <a:t>16/11/2022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6D2C354-26C8-7D45-A787-5B55A6DFCEE5}" type="slidenum">
              <a:rPr lang="en-GB" smtClean="0"/>
              <a:t>‹#›</a:t>
            </a:fld>
            <a:endParaRPr lang="en-GB"/>
          </a:p>
        </p:txBody>
      </p:sp>
    </p:spTree>
    <p:extLst>
      <p:ext uri="{BB962C8B-B14F-4D97-AF65-F5344CB8AC3E}">
        <p14:creationId xmlns:p14="http://schemas.microsoft.com/office/powerpoint/2010/main" val="42434057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Footer</a:t>
            </a:r>
            <a:endParaRPr lang="en-US" dirty="0"/>
          </a:p>
        </p:txBody>
      </p:sp>
      <p:sp>
        <p:nvSpPr>
          <p:cNvPr id="4" name="Slide Number Placeholder 3"/>
          <p:cNvSpPr>
            <a:spLocks noGrp="1"/>
          </p:cNvSpPr>
          <p:nvPr>
            <p:ph type="sldNum" sz="quarter" idx="11"/>
          </p:nvPr>
        </p:nvSpPr>
        <p:spPr/>
        <p:txBody>
          <a:bodyPr/>
          <a:lstStyle/>
          <a:p>
            <a:fld id="{9BB277F9-CE55-1A45-B5B1-3106FA7ED7AB}" type="slidenum">
              <a:rPr lang="en-US" smtClean="0"/>
              <a:pPr/>
              <a:t>‹#›</a:t>
            </a:fld>
            <a:endParaRPr lang="en-US" dirty="0"/>
          </a:p>
        </p:txBody>
      </p:sp>
      <p:sp>
        <p:nvSpPr>
          <p:cNvPr id="5" name="Rectangle 4"/>
          <p:cNvSpPr/>
          <p:nvPr userDrawn="1"/>
        </p:nvSpPr>
        <p:spPr>
          <a:xfrm>
            <a:off x="0" y="991893"/>
            <a:ext cx="12192000" cy="5535379"/>
          </a:xfrm>
          <a:prstGeom prst="rect">
            <a:avLst/>
          </a:prstGeom>
          <a:gradFill>
            <a:gsLst>
              <a:gs pos="0">
                <a:schemeClr val="tx2"/>
              </a:gs>
              <a:gs pos="100000">
                <a:schemeClr val="tx1"/>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Content Placeholder 17"/>
          <p:cNvSpPr>
            <a:spLocks noGrp="1"/>
          </p:cNvSpPr>
          <p:nvPr>
            <p:ph sz="quarter" idx="16"/>
          </p:nvPr>
        </p:nvSpPr>
        <p:spPr>
          <a:xfrm>
            <a:off x="5018315" y="1686439"/>
            <a:ext cx="5954485" cy="1302568"/>
          </a:xfrm>
          <a:prstGeom prst="rect">
            <a:avLst/>
          </a:prstGeom>
        </p:spPr>
        <p:txBody>
          <a:bodyPr/>
          <a:lstStyle>
            <a:lvl1pPr marL="0" indent="0" algn="l">
              <a:lnSpc>
                <a:spcPct val="100000"/>
              </a:lnSpc>
              <a:spcBef>
                <a:spcPts val="400"/>
              </a:spcBef>
              <a:spcAft>
                <a:spcPts val="400"/>
              </a:spcAft>
              <a:defRPr sz="2667">
                <a:solidFill>
                  <a:schemeClr val="bg1"/>
                </a:solidFill>
              </a:defRPr>
            </a:lvl1pPr>
            <a:lvl2pPr marL="379191" indent="-379191">
              <a:lnSpc>
                <a:spcPct val="100000"/>
              </a:lnSpc>
              <a:spcBef>
                <a:spcPts val="400"/>
              </a:spcBef>
              <a:spcAft>
                <a:spcPts val="400"/>
              </a:spcAft>
              <a:defRPr sz="1867"/>
            </a:lvl2pPr>
            <a:lvl3pPr marL="379191" indent="-379191">
              <a:lnSpc>
                <a:spcPct val="100000"/>
              </a:lnSpc>
              <a:spcBef>
                <a:spcPts val="400"/>
              </a:spcBef>
              <a:spcAft>
                <a:spcPts val="400"/>
              </a:spcAft>
              <a:defRPr sz="1600"/>
            </a:lvl3pPr>
            <a:lvl4pPr marL="379191" indent="-379191">
              <a:lnSpc>
                <a:spcPct val="100000"/>
              </a:lnSpc>
              <a:spcBef>
                <a:spcPts val="400"/>
              </a:spcBef>
              <a:spcAft>
                <a:spcPts val="400"/>
              </a:spcAft>
              <a:defRPr sz="1200"/>
            </a:lvl4pPr>
          </a:lstStyle>
          <a:p>
            <a:pPr lvl="0"/>
            <a:r>
              <a:rPr lang="en-GB" dirty="0"/>
              <a:t>Click to edit Master text styles</a:t>
            </a:r>
          </a:p>
          <a:p>
            <a:pPr lvl="1"/>
            <a:r>
              <a:rPr lang="en-GB" dirty="0"/>
              <a:t>Second level</a:t>
            </a:r>
          </a:p>
          <a:p>
            <a:pPr lvl="2"/>
            <a:r>
              <a:rPr lang="en-GB" dirty="0"/>
              <a:t>Third level</a:t>
            </a:r>
          </a:p>
          <a:p>
            <a:pPr lvl="3"/>
            <a:r>
              <a:rPr lang="en-GB" dirty="0"/>
              <a:t>Fourth level</a:t>
            </a:r>
          </a:p>
        </p:txBody>
      </p:sp>
      <p:sp>
        <p:nvSpPr>
          <p:cNvPr id="8" name="Text Placeholder 10"/>
          <p:cNvSpPr>
            <a:spLocks noGrp="1"/>
          </p:cNvSpPr>
          <p:nvPr>
            <p:ph type="body" sz="quarter" idx="18"/>
          </p:nvPr>
        </p:nvSpPr>
        <p:spPr>
          <a:xfrm>
            <a:off x="-388265" y="2658637"/>
            <a:ext cx="4913617" cy="4913616"/>
          </a:xfrm>
          <a:prstGeom prst="ellipse">
            <a:avLst/>
          </a:prstGeom>
          <a:solidFill>
            <a:schemeClr val="accent2">
              <a:alpha val="60000"/>
            </a:schemeClr>
          </a:solidFill>
        </p:spPr>
        <p:txBody>
          <a:bodyPr tIns="0" bIns="612000" anchor="ctr" anchorCtr="0">
            <a:normAutofit/>
          </a:bodyPr>
          <a:lstStyle>
            <a:lvl1pPr algn="l">
              <a:defRPr sz="3733">
                <a:solidFill>
                  <a:schemeClr val="bg1"/>
                </a:solidFill>
              </a:defRPr>
            </a:lvl1pPr>
          </a:lstStyle>
          <a:p>
            <a:pPr lvl="0"/>
            <a:r>
              <a:rPr lang="en-GB" dirty="0"/>
              <a:t>Click to edit</a:t>
            </a:r>
          </a:p>
          <a:p>
            <a:pPr lvl="0"/>
            <a:r>
              <a:rPr lang="en-GB" dirty="0"/>
              <a:t>Presentation </a:t>
            </a:r>
            <a:br>
              <a:rPr lang="en-GB" dirty="0"/>
            </a:br>
            <a:r>
              <a:rPr lang="en-GB" dirty="0"/>
              <a:t>title text </a:t>
            </a:r>
          </a:p>
        </p:txBody>
      </p:sp>
    </p:spTree>
    <p:extLst>
      <p:ext uri="{BB962C8B-B14F-4D97-AF65-F5344CB8AC3E}">
        <p14:creationId xmlns:p14="http://schemas.microsoft.com/office/powerpoint/2010/main" val="41174915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70" lvl="0" indent="-457178">
              <a:spcBef>
                <a:spcPts val="0"/>
              </a:spcBef>
              <a:spcAft>
                <a:spcPts val="0"/>
              </a:spcAft>
              <a:buSzPts val="1800"/>
              <a:buChar char="●"/>
              <a:defRPr/>
            </a:lvl1pPr>
            <a:lvl2pPr marL="1219140" lvl="1" indent="-423312">
              <a:spcBef>
                <a:spcPts val="0"/>
              </a:spcBef>
              <a:spcAft>
                <a:spcPts val="0"/>
              </a:spcAft>
              <a:buSzPts val="1400"/>
              <a:buChar char="○"/>
              <a:defRPr/>
            </a:lvl2pPr>
            <a:lvl3pPr marL="1828709" lvl="2" indent="-423312">
              <a:spcBef>
                <a:spcPts val="0"/>
              </a:spcBef>
              <a:spcAft>
                <a:spcPts val="0"/>
              </a:spcAft>
              <a:buSzPts val="1400"/>
              <a:buChar char="■"/>
              <a:defRPr/>
            </a:lvl3pPr>
            <a:lvl4pPr marL="2438278" lvl="3" indent="-423312">
              <a:spcBef>
                <a:spcPts val="0"/>
              </a:spcBef>
              <a:spcAft>
                <a:spcPts val="0"/>
              </a:spcAft>
              <a:buSzPts val="1400"/>
              <a:buChar char="●"/>
              <a:defRPr/>
            </a:lvl4pPr>
            <a:lvl5pPr marL="3047848" lvl="4" indent="-423312">
              <a:spcBef>
                <a:spcPts val="0"/>
              </a:spcBef>
              <a:spcAft>
                <a:spcPts val="0"/>
              </a:spcAft>
              <a:buSzPts val="1400"/>
              <a:buChar char="○"/>
              <a:defRPr/>
            </a:lvl5pPr>
            <a:lvl6pPr marL="3657418" lvl="5" indent="-423312">
              <a:spcBef>
                <a:spcPts val="0"/>
              </a:spcBef>
              <a:spcAft>
                <a:spcPts val="0"/>
              </a:spcAft>
              <a:buSzPts val="1400"/>
              <a:buChar char="■"/>
              <a:defRPr/>
            </a:lvl6pPr>
            <a:lvl7pPr marL="4266987" lvl="6" indent="-423312">
              <a:spcBef>
                <a:spcPts val="0"/>
              </a:spcBef>
              <a:spcAft>
                <a:spcPts val="0"/>
              </a:spcAft>
              <a:buSzPts val="1400"/>
              <a:buChar char="●"/>
              <a:defRPr/>
            </a:lvl7pPr>
            <a:lvl8pPr marL="4876557" lvl="7" indent="-423312">
              <a:spcBef>
                <a:spcPts val="0"/>
              </a:spcBef>
              <a:spcAft>
                <a:spcPts val="0"/>
              </a:spcAft>
              <a:buSzPts val="1400"/>
              <a:buChar char="○"/>
              <a:defRPr/>
            </a:lvl8pPr>
            <a:lvl9pPr marL="5486126" lvl="8" indent="-423312">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GB" smtClean="0"/>
              <a:pPr algn="r"/>
              <a:t>‹#›</a:t>
            </a:fld>
            <a:endParaRPr lang="en-GB"/>
          </a:p>
        </p:txBody>
      </p:sp>
    </p:spTree>
    <p:extLst>
      <p:ext uri="{BB962C8B-B14F-4D97-AF65-F5344CB8AC3E}">
        <p14:creationId xmlns:p14="http://schemas.microsoft.com/office/powerpoint/2010/main" val="58342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Yellow Title">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295399" y="1866902"/>
            <a:ext cx="7702828" cy="2089773"/>
          </a:xfrm>
        </p:spPr>
        <p:txBody>
          <a:bodyPr anchor="b">
            <a:noAutofit/>
          </a:bodyPr>
          <a:lstStyle>
            <a:lvl1pPr algn="l">
              <a:lnSpc>
                <a:spcPts val="5280"/>
              </a:lnSpc>
              <a:defRPr sz="6400" b="1" i="0">
                <a:solidFill>
                  <a:srgbClr val="FAAF23"/>
                </a:solidFill>
                <a:latin typeface="Founders Grotesk Semibold" panose="020B0503030202060203" pitchFamily="34" charset="77"/>
              </a:defRPr>
            </a:lvl1pPr>
          </a:lstStyle>
          <a:p>
            <a:r>
              <a:rPr lang="en-GB" dirty="0"/>
              <a:t>Title</a:t>
            </a:r>
            <a:endParaRPr lang="en-US" dirty="0"/>
          </a:p>
        </p:txBody>
      </p:sp>
      <p:pic>
        <p:nvPicPr>
          <p:cNvPr id="10" name="Graphic 9">
            <a:extLst>
              <a:ext uri="{FF2B5EF4-FFF2-40B4-BE49-F238E27FC236}">
                <a16:creationId xmlns:a16="http://schemas.microsoft.com/office/drawing/2014/main" id="{B7A90B7E-1797-1F4B-BF2C-97D96DDEBFC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54991" y="451679"/>
            <a:ext cx="966304" cy="966304"/>
          </a:xfrm>
          <a:prstGeom prst="rect">
            <a:avLst/>
          </a:prstGeom>
        </p:spPr>
      </p:pic>
      <p:sp>
        <p:nvSpPr>
          <p:cNvPr id="3" name="Subtitle 2"/>
          <p:cNvSpPr>
            <a:spLocks noGrp="1"/>
          </p:cNvSpPr>
          <p:nvPr>
            <p:ph type="subTitle" idx="1" hasCustomPrompt="1"/>
          </p:nvPr>
        </p:nvSpPr>
        <p:spPr>
          <a:xfrm>
            <a:off x="1295399" y="3830947"/>
            <a:ext cx="3822135" cy="525557"/>
          </a:xfrm>
        </p:spPr>
        <p:txBody>
          <a:bodyPr>
            <a:noAutofit/>
          </a:bodyPr>
          <a:lstStyle>
            <a:lvl1pPr marL="0" indent="0" algn="l">
              <a:buNone/>
              <a:defRPr sz="2400" b="0" i="0">
                <a:solidFill>
                  <a:schemeClr val="bg1"/>
                </a:solidFill>
                <a:latin typeface="Founders Grotesk Regular" panose="020B0503030202060203" pitchFamily="34" charset="77"/>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dirty="0"/>
              <a:t>Right click the slide in the menu to the left and select ‘layout’ to change theme colour</a:t>
            </a:r>
          </a:p>
        </p:txBody>
      </p:sp>
      <p:sp>
        <p:nvSpPr>
          <p:cNvPr id="13" name="Date Placeholder 6">
            <a:extLst>
              <a:ext uri="{FF2B5EF4-FFF2-40B4-BE49-F238E27FC236}">
                <a16:creationId xmlns:a16="http://schemas.microsoft.com/office/drawing/2014/main" id="{E2E999A3-B75B-CF4C-956F-9EA37150BE01}"/>
              </a:ext>
            </a:extLst>
          </p:cNvPr>
          <p:cNvSpPr>
            <a:spLocks noGrp="1"/>
          </p:cNvSpPr>
          <p:nvPr>
            <p:ph type="dt" sz="half" idx="10"/>
          </p:nvPr>
        </p:nvSpPr>
        <p:spPr>
          <a:xfrm>
            <a:off x="1295399" y="6170511"/>
            <a:ext cx="2743200" cy="365125"/>
          </a:xfrm>
        </p:spPr>
        <p:txBody>
          <a:bodyPr/>
          <a:lstStyle/>
          <a:p>
            <a:fld id="{B6A6BCB9-BB4A-E849-8765-7B00EEDFE800}" type="datetime1">
              <a:rPr lang="en-GB" smtClean="0"/>
              <a:t>16/11/2022</a:t>
            </a:fld>
            <a:endParaRPr lang="en-US" dirty="0"/>
          </a:p>
        </p:txBody>
      </p:sp>
    </p:spTree>
    <p:extLst>
      <p:ext uri="{BB962C8B-B14F-4D97-AF65-F5344CB8AC3E}">
        <p14:creationId xmlns:p14="http://schemas.microsoft.com/office/powerpoint/2010/main" val="3378593731"/>
      </p:ext>
    </p:extLst>
  </p:cSld>
  <p:clrMapOvr>
    <a:masterClrMapping/>
  </p:clrMapOvr>
  <p:extLst>
    <p:ext uri="{DCECCB84-F9BA-43D5-87BE-67443E8EF086}">
      <p15:sldGuideLst xmlns:p15="http://schemas.microsoft.com/office/powerpoint/2012/main">
        <p15:guide id="1" orient="horz" pos="1620">
          <p15:clr>
            <a:srgbClr val="FBAE40"/>
          </p15:clr>
        </p15:guide>
        <p15:guide id="2" pos="2835">
          <p15:clr>
            <a:srgbClr val="FBAE40"/>
          </p15:clr>
        </p15:guide>
        <p15:guide id="3" pos="68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Orange Title">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295399" y="1866902"/>
            <a:ext cx="7702828" cy="2089773"/>
          </a:xfrm>
        </p:spPr>
        <p:txBody>
          <a:bodyPr anchor="b">
            <a:noAutofit/>
          </a:bodyPr>
          <a:lstStyle>
            <a:lvl1pPr algn="l">
              <a:lnSpc>
                <a:spcPts val="5280"/>
              </a:lnSpc>
              <a:defRPr sz="6400" b="1" i="0">
                <a:solidFill>
                  <a:srgbClr val="EB5A19"/>
                </a:solidFill>
                <a:latin typeface="Founders Grotesk Semibold" panose="020B0503030202060203" pitchFamily="34" charset="77"/>
              </a:defRPr>
            </a:lvl1pPr>
          </a:lstStyle>
          <a:p>
            <a:r>
              <a:rPr lang="en-GB" dirty="0"/>
              <a:t>Title</a:t>
            </a:r>
            <a:endParaRPr lang="en-US" dirty="0"/>
          </a:p>
        </p:txBody>
      </p:sp>
      <p:pic>
        <p:nvPicPr>
          <p:cNvPr id="10" name="Graphic 9">
            <a:extLst>
              <a:ext uri="{FF2B5EF4-FFF2-40B4-BE49-F238E27FC236}">
                <a16:creationId xmlns:a16="http://schemas.microsoft.com/office/drawing/2014/main" id="{B7A90B7E-1797-1F4B-BF2C-97D96DDEBFC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54991" y="451679"/>
            <a:ext cx="966304" cy="966304"/>
          </a:xfrm>
          <a:prstGeom prst="rect">
            <a:avLst/>
          </a:prstGeom>
        </p:spPr>
      </p:pic>
      <p:sp>
        <p:nvSpPr>
          <p:cNvPr id="3" name="Subtitle 2"/>
          <p:cNvSpPr>
            <a:spLocks noGrp="1"/>
          </p:cNvSpPr>
          <p:nvPr>
            <p:ph type="subTitle" idx="1" hasCustomPrompt="1"/>
          </p:nvPr>
        </p:nvSpPr>
        <p:spPr>
          <a:xfrm>
            <a:off x="1295399" y="3830947"/>
            <a:ext cx="3822135" cy="525557"/>
          </a:xfrm>
        </p:spPr>
        <p:txBody>
          <a:bodyPr>
            <a:noAutofit/>
          </a:bodyPr>
          <a:lstStyle>
            <a:lvl1pPr marL="0" indent="0" algn="l">
              <a:buNone/>
              <a:defRPr sz="2400" b="0" i="0">
                <a:solidFill>
                  <a:schemeClr val="bg1"/>
                </a:solidFill>
                <a:latin typeface="Founders Grotesk Regular" panose="020B0503030202060203" pitchFamily="34" charset="77"/>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dirty="0"/>
              <a:t>Right click the slide in the menu to the left and select ‘layout’ to change theme colour</a:t>
            </a:r>
          </a:p>
        </p:txBody>
      </p:sp>
      <p:sp>
        <p:nvSpPr>
          <p:cNvPr id="13" name="Date Placeholder 6">
            <a:extLst>
              <a:ext uri="{FF2B5EF4-FFF2-40B4-BE49-F238E27FC236}">
                <a16:creationId xmlns:a16="http://schemas.microsoft.com/office/drawing/2014/main" id="{E2E999A3-B75B-CF4C-956F-9EA37150BE01}"/>
              </a:ext>
            </a:extLst>
          </p:cNvPr>
          <p:cNvSpPr>
            <a:spLocks noGrp="1"/>
          </p:cNvSpPr>
          <p:nvPr>
            <p:ph type="dt" sz="half" idx="10"/>
          </p:nvPr>
        </p:nvSpPr>
        <p:spPr>
          <a:xfrm>
            <a:off x="1295399" y="6170511"/>
            <a:ext cx="2743200" cy="365125"/>
          </a:xfrm>
        </p:spPr>
        <p:txBody>
          <a:bodyPr/>
          <a:lstStyle/>
          <a:p>
            <a:fld id="{B6A6BCB9-BB4A-E849-8765-7B00EEDFE800}" type="datetime1">
              <a:rPr lang="en-GB" smtClean="0"/>
              <a:t>16/11/2022</a:t>
            </a:fld>
            <a:endParaRPr lang="en-US" dirty="0"/>
          </a:p>
        </p:txBody>
      </p:sp>
    </p:spTree>
    <p:extLst>
      <p:ext uri="{BB962C8B-B14F-4D97-AF65-F5344CB8AC3E}">
        <p14:creationId xmlns:p14="http://schemas.microsoft.com/office/powerpoint/2010/main" val="4117835451"/>
      </p:ext>
    </p:extLst>
  </p:cSld>
  <p:clrMapOvr>
    <a:masterClrMapping/>
  </p:clrMapOvr>
  <p:extLst>
    <p:ext uri="{DCECCB84-F9BA-43D5-87BE-67443E8EF086}">
      <p15:sldGuideLst xmlns:p15="http://schemas.microsoft.com/office/powerpoint/2012/main">
        <p15:guide id="1" orient="horz" pos="1620">
          <p15:clr>
            <a:srgbClr val="FBAE40"/>
          </p15:clr>
        </p15:guide>
        <p15:guide id="2" pos="2835">
          <p15:clr>
            <a:srgbClr val="FBAE40"/>
          </p15:clr>
        </p15:guide>
        <p15:guide id="3" pos="68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Red Title">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295399" y="1866902"/>
            <a:ext cx="7702828" cy="2089773"/>
          </a:xfrm>
        </p:spPr>
        <p:txBody>
          <a:bodyPr anchor="b">
            <a:noAutofit/>
          </a:bodyPr>
          <a:lstStyle>
            <a:lvl1pPr algn="l">
              <a:lnSpc>
                <a:spcPts val="5280"/>
              </a:lnSpc>
              <a:defRPr sz="6400" b="1" i="0">
                <a:solidFill>
                  <a:srgbClr val="E63241"/>
                </a:solidFill>
                <a:latin typeface="Founders Grotesk Semibold" panose="020B0503030202060203" pitchFamily="34" charset="77"/>
              </a:defRPr>
            </a:lvl1pPr>
          </a:lstStyle>
          <a:p>
            <a:r>
              <a:rPr lang="en-GB" dirty="0"/>
              <a:t>Title</a:t>
            </a:r>
            <a:endParaRPr lang="en-US" dirty="0"/>
          </a:p>
        </p:txBody>
      </p:sp>
      <p:pic>
        <p:nvPicPr>
          <p:cNvPr id="10" name="Graphic 9">
            <a:extLst>
              <a:ext uri="{FF2B5EF4-FFF2-40B4-BE49-F238E27FC236}">
                <a16:creationId xmlns:a16="http://schemas.microsoft.com/office/drawing/2014/main" id="{B7A90B7E-1797-1F4B-BF2C-97D96DDEBFC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54991" y="451679"/>
            <a:ext cx="966304" cy="966304"/>
          </a:xfrm>
          <a:prstGeom prst="rect">
            <a:avLst/>
          </a:prstGeom>
        </p:spPr>
      </p:pic>
      <p:sp>
        <p:nvSpPr>
          <p:cNvPr id="3" name="Subtitle 2"/>
          <p:cNvSpPr>
            <a:spLocks noGrp="1"/>
          </p:cNvSpPr>
          <p:nvPr>
            <p:ph type="subTitle" idx="1" hasCustomPrompt="1"/>
          </p:nvPr>
        </p:nvSpPr>
        <p:spPr>
          <a:xfrm>
            <a:off x="1295399" y="3830947"/>
            <a:ext cx="3822135" cy="525557"/>
          </a:xfrm>
        </p:spPr>
        <p:txBody>
          <a:bodyPr>
            <a:noAutofit/>
          </a:bodyPr>
          <a:lstStyle>
            <a:lvl1pPr marL="0" indent="0" algn="l">
              <a:buNone/>
              <a:defRPr sz="2400" b="0" i="0">
                <a:solidFill>
                  <a:schemeClr val="bg1"/>
                </a:solidFill>
                <a:latin typeface="Founders Grotesk Regular" panose="020B0503030202060203" pitchFamily="34" charset="77"/>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dirty="0"/>
              <a:t>Right click the slide in the menu to the left and select ‘layout’ to change theme colour</a:t>
            </a:r>
          </a:p>
        </p:txBody>
      </p:sp>
      <p:sp>
        <p:nvSpPr>
          <p:cNvPr id="13" name="Date Placeholder 6">
            <a:extLst>
              <a:ext uri="{FF2B5EF4-FFF2-40B4-BE49-F238E27FC236}">
                <a16:creationId xmlns:a16="http://schemas.microsoft.com/office/drawing/2014/main" id="{E2E999A3-B75B-CF4C-956F-9EA37150BE01}"/>
              </a:ext>
            </a:extLst>
          </p:cNvPr>
          <p:cNvSpPr>
            <a:spLocks noGrp="1"/>
          </p:cNvSpPr>
          <p:nvPr>
            <p:ph type="dt" sz="half" idx="10"/>
          </p:nvPr>
        </p:nvSpPr>
        <p:spPr>
          <a:xfrm>
            <a:off x="1295399" y="6170511"/>
            <a:ext cx="2743200" cy="365125"/>
          </a:xfrm>
        </p:spPr>
        <p:txBody>
          <a:bodyPr/>
          <a:lstStyle/>
          <a:p>
            <a:fld id="{B6A6BCB9-BB4A-E849-8765-7B00EEDFE800}" type="datetime1">
              <a:rPr lang="en-GB" smtClean="0"/>
              <a:t>16/11/2022</a:t>
            </a:fld>
            <a:endParaRPr lang="en-US" dirty="0"/>
          </a:p>
        </p:txBody>
      </p:sp>
    </p:spTree>
    <p:extLst>
      <p:ext uri="{BB962C8B-B14F-4D97-AF65-F5344CB8AC3E}">
        <p14:creationId xmlns:p14="http://schemas.microsoft.com/office/powerpoint/2010/main" val="3646870370"/>
      </p:ext>
    </p:extLst>
  </p:cSld>
  <p:clrMapOvr>
    <a:masterClrMapping/>
  </p:clrMapOvr>
  <p:extLst>
    <p:ext uri="{DCECCB84-F9BA-43D5-87BE-67443E8EF086}">
      <p15:sldGuideLst xmlns:p15="http://schemas.microsoft.com/office/powerpoint/2012/main">
        <p15:guide id="1" orient="horz" pos="1620">
          <p15:clr>
            <a:srgbClr val="FBAE40"/>
          </p15:clr>
        </p15:guide>
        <p15:guide id="2" pos="2835">
          <p15:clr>
            <a:srgbClr val="FBAE40"/>
          </p15:clr>
        </p15:guide>
        <p15:guide id="3" pos="68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Leaf Green Title">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295399" y="1866902"/>
            <a:ext cx="7702828" cy="2089773"/>
          </a:xfrm>
        </p:spPr>
        <p:txBody>
          <a:bodyPr anchor="b">
            <a:noAutofit/>
          </a:bodyPr>
          <a:lstStyle>
            <a:lvl1pPr algn="l">
              <a:lnSpc>
                <a:spcPts val="5280"/>
              </a:lnSpc>
              <a:defRPr sz="6400" b="1" i="0">
                <a:solidFill>
                  <a:srgbClr val="82BE64"/>
                </a:solidFill>
                <a:latin typeface="Founders Grotesk Semibold" panose="020B0503030202060203" pitchFamily="34" charset="77"/>
              </a:defRPr>
            </a:lvl1pPr>
          </a:lstStyle>
          <a:p>
            <a:r>
              <a:rPr lang="en-GB" dirty="0"/>
              <a:t>Title</a:t>
            </a:r>
            <a:endParaRPr lang="en-US" dirty="0"/>
          </a:p>
        </p:txBody>
      </p:sp>
      <p:pic>
        <p:nvPicPr>
          <p:cNvPr id="10" name="Graphic 9">
            <a:extLst>
              <a:ext uri="{FF2B5EF4-FFF2-40B4-BE49-F238E27FC236}">
                <a16:creationId xmlns:a16="http://schemas.microsoft.com/office/drawing/2014/main" id="{B7A90B7E-1797-1F4B-BF2C-97D96DDEBFC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54991" y="451679"/>
            <a:ext cx="966304" cy="966304"/>
          </a:xfrm>
          <a:prstGeom prst="rect">
            <a:avLst/>
          </a:prstGeom>
        </p:spPr>
      </p:pic>
      <p:sp>
        <p:nvSpPr>
          <p:cNvPr id="3" name="Subtitle 2"/>
          <p:cNvSpPr>
            <a:spLocks noGrp="1"/>
          </p:cNvSpPr>
          <p:nvPr>
            <p:ph type="subTitle" idx="1" hasCustomPrompt="1"/>
          </p:nvPr>
        </p:nvSpPr>
        <p:spPr>
          <a:xfrm>
            <a:off x="1295399" y="3830947"/>
            <a:ext cx="3822135" cy="525557"/>
          </a:xfrm>
        </p:spPr>
        <p:txBody>
          <a:bodyPr>
            <a:noAutofit/>
          </a:bodyPr>
          <a:lstStyle>
            <a:lvl1pPr marL="0" indent="0" algn="l">
              <a:buNone/>
              <a:defRPr sz="2400" b="0" i="0">
                <a:solidFill>
                  <a:schemeClr val="bg1"/>
                </a:solidFill>
                <a:latin typeface="Founders Grotesk Regular" panose="020B0503030202060203" pitchFamily="34" charset="77"/>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dirty="0"/>
              <a:t>Right click the slide in the menu to the left and select ‘layout’ to change theme colour</a:t>
            </a:r>
          </a:p>
        </p:txBody>
      </p:sp>
      <p:sp>
        <p:nvSpPr>
          <p:cNvPr id="13" name="Date Placeholder 6">
            <a:extLst>
              <a:ext uri="{FF2B5EF4-FFF2-40B4-BE49-F238E27FC236}">
                <a16:creationId xmlns:a16="http://schemas.microsoft.com/office/drawing/2014/main" id="{E2E999A3-B75B-CF4C-956F-9EA37150BE01}"/>
              </a:ext>
            </a:extLst>
          </p:cNvPr>
          <p:cNvSpPr>
            <a:spLocks noGrp="1"/>
          </p:cNvSpPr>
          <p:nvPr>
            <p:ph type="dt" sz="half" idx="10"/>
          </p:nvPr>
        </p:nvSpPr>
        <p:spPr>
          <a:xfrm>
            <a:off x="1295399" y="6170511"/>
            <a:ext cx="2743200" cy="365125"/>
          </a:xfrm>
        </p:spPr>
        <p:txBody>
          <a:bodyPr/>
          <a:lstStyle/>
          <a:p>
            <a:fld id="{B6A6BCB9-BB4A-E849-8765-7B00EEDFE800}" type="datetime1">
              <a:rPr lang="en-GB" smtClean="0"/>
              <a:t>16/11/2022</a:t>
            </a:fld>
            <a:endParaRPr lang="en-US" dirty="0"/>
          </a:p>
        </p:txBody>
      </p:sp>
    </p:spTree>
    <p:extLst>
      <p:ext uri="{BB962C8B-B14F-4D97-AF65-F5344CB8AC3E}">
        <p14:creationId xmlns:p14="http://schemas.microsoft.com/office/powerpoint/2010/main" val="1745945706"/>
      </p:ext>
    </p:extLst>
  </p:cSld>
  <p:clrMapOvr>
    <a:masterClrMapping/>
  </p:clrMapOvr>
  <p:extLst>
    <p:ext uri="{DCECCB84-F9BA-43D5-87BE-67443E8EF086}">
      <p15:sldGuideLst xmlns:p15="http://schemas.microsoft.com/office/powerpoint/2012/main">
        <p15:guide id="1" orient="horz" pos="1620">
          <p15:clr>
            <a:srgbClr val="FBAE40"/>
          </p15:clr>
        </p15:guide>
        <p15:guide id="2" pos="2835">
          <p15:clr>
            <a:srgbClr val="FBAE40"/>
          </p15:clr>
        </p15:guide>
        <p15:guide id="3" pos="68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Sea Green Title">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295399" y="1866902"/>
            <a:ext cx="7702828" cy="2089773"/>
          </a:xfrm>
        </p:spPr>
        <p:txBody>
          <a:bodyPr anchor="b">
            <a:noAutofit/>
          </a:bodyPr>
          <a:lstStyle>
            <a:lvl1pPr algn="l">
              <a:lnSpc>
                <a:spcPts val="5280"/>
              </a:lnSpc>
              <a:defRPr sz="6400" b="1" i="0">
                <a:solidFill>
                  <a:srgbClr val="28AF78"/>
                </a:solidFill>
                <a:latin typeface="Founders Grotesk Semibold" panose="020B0503030202060203" pitchFamily="34" charset="77"/>
              </a:defRPr>
            </a:lvl1pPr>
          </a:lstStyle>
          <a:p>
            <a:r>
              <a:rPr lang="en-GB" dirty="0"/>
              <a:t>Title</a:t>
            </a:r>
            <a:endParaRPr lang="en-US" dirty="0"/>
          </a:p>
        </p:txBody>
      </p:sp>
      <p:pic>
        <p:nvPicPr>
          <p:cNvPr id="10" name="Graphic 9">
            <a:extLst>
              <a:ext uri="{FF2B5EF4-FFF2-40B4-BE49-F238E27FC236}">
                <a16:creationId xmlns:a16="http://schemas.microsoft.com/office/drawing/2014/main" id="{B7A90B7E-1797-1F4B-BF2C-97D96DDEBFC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54991" y="451679"/>
            <a:ext cx="966304" cy="966304"/>
          </a:xfrm>
          <a:prstGeom prst="rect">
            <a:avLst/>
          </a:prstGeom>
        </p:spPr>
      </p:pic>
      <p:sp>
        <p:nvSpPr>
          <p:cNvPr id="3" name="Subtitle 2"/>
          <p:cNvSpPr>
            <a:spLocks noGrp="1"/>
          </p:cNvSpPr>
          <p:nvPr>
            <p:ph type="subTitle" idx="1" hasCustomPrompt="1"/>
          </p:nvPr>
        </p:nvSpPr>
        <p:spPr>
          <a:xfrm>
            <a:off x="1295399" y="3830947"/>
            <a:ext cx="3822135" cy="525557"/>
          </a:xfrm>
        </p:spPr>
        <p:txBody>
          <a:bodyPr>
            <a:noAutofit/>
          </a:bodyPr>
          <a:lstStyle>
            <a:lvl1pPr marL="0" indent="0" algn="l">
              <a:buNone/>
              <a:defRPr sz="2400" b="0" i="0">
                <a:solidFill>
                  <a:schemeClr val="bg1"/>
                </a:solidFill>
                <a:latin typeface="Founders Grotesk Regular" panose="020B0503030202060203" pitchFamily="34" charset="77"/>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dirty="0"/>
              <a:t>Right click the slide in the menu to the left and select ‘layout’ to change theme colour</a:t>
            </a:r>
          </a:p>
        </p:txBody>
      </p:sp>
      <p:sp>
        <p:nvSpPr>
          <p:cNvPr id="13" name="Date Placeholder 6">
            <a:extLst>
              <a:ext uri="{FF2B5EF4-FFF2-40B4-BE49-F238E27FC236}">
                <a16:creationId xmlns:a16="http://schemas.microsoft.com/office/drawing/2014/main" id="{E2E999A3-B75B-CF4C-956F-9EA37150BE01}"/>
              </a:ext>
            </a:extLst>
          </p:cNvPr>
          <p:cNvSpPr>
            <a:spLocks noGrp="1"/>
          </p:cNvSpPr>
          <p:nvPr>
            <p:ph type="dt" sz="half" idx="10"/>
          </p:nvPr>
        </p:nvSpPr>
        <p:spPr>
          <a:xfrm>
            <a:off x="1295399" y="6170511"/>
            <a:ext cx="2743200" cy="365125"/>
          </a:xfrm>
        </p:spPr>
        <p:txBody>
          <a:bodyPr/>
          <a:lstStyle/>
          <a:p>
            <a:fld id="{B6A6BCB9-BB4A-E849-8765-7B00EEDFE800}" type="datetime1">
              <a:rPr lang="en-GB" smtClean="0"/>
              <a:t>16/11/2022</a:t>
            </a:fld>
            <a:endParaRPr lang="en-US" dirty="0"/>
          </a:p>
        </p:txBody>
      </p:sp>
    </p:spTree>
    <p:extLst>
      <p:ext uri="{BB962C8B-B14F-4D97-AF65-F5344CB8AC3E}">
        <p14:creationId xmlns:p14="http://schemas.microsoft.com/office/powerpoint/2010/main" val="4212344143"/>
      </p:ext>
    </p:extLst>
  </p:cSld>
  <p:clrMapOvr>
    <a:masterClrMapping/>
  </p:clrMapOvr>
  <p:extLst>
    <p:ext uri="{DCECCB84-F9BA-43D5-87BE-67443E8EF086}">
      <p15:sldGuideLst xmlns:p15="http://schemas.microsoft.com/office/powerpoint/2012/main">
        <p15:guide id="1" orient="horz" pos="1620">
          <p15:clr>
            <a:srgbClr val="FBAE40"/>
          </p15:clr>
        </p15:guide>
        <p15:guide id="2" pos="2835">
          <p15:clr>
            <a:srgbClr val="FBAE40"/>
          </p15:clr>
        </p15:guide>
        <p15:guide id="3" pos="68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Blue Title">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295399" y="1866902"/>
            <a:ext cx="7702828" cy="2089773"/>
          </a:xfrm>
        </p:spPr>
        <p:txBody>
          <a:bodyPr anchor="b">
            <a:noAutofit/>
          </a:bodyPr>
          <a:lstStyle>
            <a:lvl1pPr algn="l">
              <a:lnSpc>
                <a:spcPts val="5280"/>
              </a:lnSpc>
              <a:defRPr sz="6400" b="1" i="0">
                <a:solidFill>
                  <a:srgbClr val="46B9B9"/>
                </a:solidFill>
                <a:latin typeface="Founders Grotesk Semibold" panose="020B0503030202060203" pitchFamily="34" charset="77"/>
              </a:defRPr>
            </a:lvl1pPr>
          </a:lstStyle>
          <a:p>
            <a:r>
              <a:rPr lang="en-GB" dirty="0"/>
              <a:t>Title</a:t>
            </a:r>
            <a:endParaRPr lang="en-US" dirty="0"/>
          </a:p>
        </p:txBody>
      </p:sp>
      <p:pic>
        <p:nvPicPr>
          <p:cNvPr id="10" name="Graphic 9">
            <a:extLst>
              <a:ext uri="{FF2B5EF4-FFF2-40B4-BE49-F238E27FC236}">
                <a16:creationId xmlns:a16="http://schemas.microsoft.com/office/drawing/2014/main" id="{B7A90B7E-1797-1F4B-BF2C-97D96DDEBFC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54991" y="451679"/>
            <a:ext cx="966304" cy="966304"/>
          </a:xfrm>
          <a:prstGeom prst="rect">
            <a:avLst/>
          </a:prstGeom>
        </p:spPr>
      </p:pic>
      <p:sp>
        <p:nvSpPr>
          <p:cNvPr id="3" name="Subtitle 2"/>
          <p:cNvSpPr>
            <a:spLocks noGrp="1"/>
          </p:cNvSpPr>
          <p:nvPr>
            <p:ph type="subTitle" idx="1" hasCustomPrompt="1"/>
          </p:nvPr>
        </p:nvSpPr>
        <p:spPr>
          <a:xfrm>
            <a:off x="1295399" y="3830947"/>
            <a:ext cx="3822135" cy="525557"/>
          </a:xfrm>
        </p:spPr>
        <p:txBody>
          <a:bodyPr>
            <a:noAutofit/>
          </a:bodyPr>
          <a:lstStyle>
            <a:lvl1pPr marL="0" indent="0" algn="l">
              <a:buNone/>
              <a:defRPr sz="2400" b="0" i="0">
                <a:solidFill>
                  <a:schemeClr val="bg1"/>
                </a:solidFill>
                <a:latin typeface="Founders Grotesk Regular" panose="020B0503030202060203" pitchFamily="34" charset="77"/>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dirty="0"/>
              <a:t>Right click the slide in the menu to the left and select ‘layout’ to change theme colour</a:t>
            </a:r>
          </a:p>
        </p:txBody>
      </p:sp>
      <p:sp>
        <p:nvSpPr>
          <p:cNvPr id="13" name="Date Placeholder 6">
            <a:extLst>
              <a:ext uri="{FF2B5EF4-FFF2-40B4-BE49-F238E27FC236}">
                <a16:creationId xmlns:a16="http://schemas.microsoft.com/office/drawing/2014/main" id="{E2E999A3-B75B-CF4C-956F-9EA37150BE01}"/>
              </a:ext>
            </a:extLst>
          </p:cNvPr>
          <p:cNvSpPr>
            <a:spLocks noGrp="1"/>
          </p:cNvSpPr>
          <p:nvPr>
            <p:ph type="dt" sz="half" idx="10"/>
          </p:nvPr>
        </p:nvSpPr>
        <p:spPr>
          <a:xfrm>
            <a:off x="1295399" y="6170511"/>
            <a:ext cx="2743200" cy="365125"/>
          </a:xfrm>
        </p:spPr>
        <p:txBody>
          <a:bodyPr/>
          <a:lstStyle/>
          <a:p>
            <a:fld id="{B6A6BCB9-BB4A-E849-8765-7B00EEDFE800}" type="datetime1">
              <a:rPr lang="en-GB" smtClean="0"/>
              <a:t>16/11/2022</a:t>
            </a:fld>
            <a:endParaRPr lang="en-US" dirty="0"/>
          </a:p>
        </p:txBody>
      </p:sp>
    </p:spTree>
    <p:extLst>
      <p:ext uri="{BB962C8B-B14F-4D97-AF65-F5344CB8AC3E}">
        <p14:creationId xmlns:p14="http://schemas.microsoft.com/office/powerpoint/2010/main" val="803987421"/>
      </p:ext>
    </p:extLst>
  </p:cSld>
  <p:clrMapOvr>
    <a:masterClrMapping/>
  </p:clrMapOvr>
  <p:extLst>
    <p:ext uri="{DCECCB84-F9BA-43D5-87BE-67443E8EF086}">
      <p15:sldGuideLst xmlns:p15="http://schemas.microsoft.com/office/powerpoint/2012/main">
        <p15:guide id="1" orient="horz" pos="1620">
          <p15:clr>
            <a:srgbClr val="FBAE40"/>
          </p15:clr>
        </p15:guide>
        <p15:guide id="2" pos="2835">
          <p15:clr>
            <a:srgbClr val="FBAE40"/>
          </p15:clr>
        </p15:guide>
        <p15:guide id="3" pos="68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solidFill>
                  <a:schemeClr val="bg1">
                    <a:lumMod val="95000"/>
                  </a:schemeClr>
                </a:solidFill>
              </a:defRPr>
            </a:lvl1pPr>
          </a:lstStyle>
          <a:p>
            <a:fld id="{C0F9D687-2FC9-5F4E-953A-BECA58B129F0}" type="datetimeFigureOut">
              <a:rPr lang="en-GB" smtClean="0"/>
              <a:pPr/>
              <a:t>16/11/2022</a:t>
            </a:fld>
            <a:endParaRPr lang="en-GB"/>
          </a:p>
        </p:txBody>
      </p:sp>
      <p:sp>
        <p:nvSpPr>
          <p:cNvPr id="5" name="Footer Placeholder 4"/>
          <p:cNvSpPr>
            <a:spLocks noGrp="1"/>
          </p:cNvSpPr>
          <p:nvPr>
            <p:ph type="ftr" sz="quarter" idx="11"/>
          </p:nvPr>
        </p:nvSpPr>
        <p:spPr/>
        <p:txBody>
          <a:bodyPr/>
          <a:lstStyle>
            <a:lvl1pPr>
              <a:defRPr>
                <a:solidFill>
                  <a:schemeClr val="bg1">
                    <a:lumMod val="95000"/>
                  </a:schemeClr>
                </a:solidFill>
              </a:defRPr>
            </a:lvl1pPr>
          </a:lstStyle>
          <a:p>
            <a:endParaRPr lang="en-GB"/>
          </a:p>
        </p:txBody>
      </p:sp>
      <p:sp>
        <p:nvSpPr>
          <p:cNvPr id="6" name="Slide Number Placeholder 5"/>
          <p:cNvSpPr>
            <a:spLocks noGrp="1"/>
          </p:cNvSpPr>
          <p:nvPr>
            <p:ph type="sldNum" sz="quarter" idx="12"/>
          </p:nvPr>
        </p:nvSpPr>
        <p:spPr/>
        <p:txBody>
          <a:bodyPr/>
          <a:lstStyle>
            <a:lvl1pPr>
              <a:defRPr>
                <a:solidFill>
                  <a:schemeClr val="bg1">
                    <a:lumMod val="95000"/>
                  </a:schemeClr>
                </a:solidFill>
              </a:defRPr>
            </a:lvl1pPr>
          </a:lstStyle>
          <a:p>
            <a:fld id="{26D2C354-26C8-7D45-A787-5B55A6DFCEE5}" type="slidenum">
              <a:rPr lang="en-GB" smtClean="0"/>
              <a:pPr/>
              <a:t>‹#›</a:t>
            </a:fld>
            <a:endParaRPr lang="en-GB"/>
          </a:p>
        </p:txBody>
      </p:sp>
    </p:spTree>
    <p:extLst>
      <p:ext uri="{BB962C8B-B14F-4D97-AF65-F5344CB8AC3E}">
        <p14:creationId xmlns:p14="http://schemas.microsoft.com/office/powerpoint/2010/main" val="31882196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Yellow Bullet and Image">
    <p:bg>
      <p:bgPr>
        <a:solidFill>
          <a:schemeClr val="bg1"/>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1444450A-DABD-3E44-9EE0-104977A655E6}"/>
              </a:ext>
            </a:extLst>
          </p:cNvPr>
          <p:cNvSpPr>
            <a:spLocks noGrp="1"/>
          </p:cNvSpPr>
          <p:nvPr>
            <p:ph type="title" hasCustomPrompt="1"/>
          </p:nvPr>
        </p:nvSpPr>
        <p:spPr>
          <a:xfrm>
            <a:off x="327660" y="873150"/>
            <a:ext cx="9753600" cy="336329"/>
          </a:xfrm>
        </p:spPr>
        <p:txBody>
          <a:bodyPr anchor="t"/>
          <a:lstStyle>
            <a:lvl1pPr>
              <a:defRPr sz="2400" b="1" i="0" spc="-27" baseline="0">
                <a:solidFill>
                  <a:srgbClr val="FAAF23"/>
                </a:solidFill>
                <a:latin typeface="Founders Grotesk Semibold" panose="020B0503030202060203" pitchFamily="34" charset="77"/>
              </a:defRPr>
            </a:lvl1pPr>
          </a:lstStyle>
          <a:p>
            <a:r>
              <a:rPr lang="en-GB" dirty="0"/>
              <a:t>Headline goes here</a:t>
            </a:r>
            <a:endParaRPr lang="en-US" dirty="0"/>
          </a:p>
        </p:txBody>
      </p:sp>
      <p:pic>
        <p:nvPicPr>
          <p:cNvPr id="11" name="Graphic 10">
            <a:extLst>
              <a:ext uri="{FF2B5EF4-FFF2-40B4-BE49-F238E27FC236}">
                <a16:creationId xmlns:a16="http://schemas.microsoft.com/office/drawing/2014/main" id="{78B67D45-00EC-BA4D-AE39-BE318CCD228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995864" y="450629"/>
            <a:ext cx="737041" cy="737041"/>
          </a:xfrm>
          <a:prstGeom prst="rect">
            <a:avLst/>
          </a:prstGeom>
        </p:spPr>
      </p:pic>
      <p:sp>
        <p:nvSpPr>
          <p:cNvPr id="7" name="Content Placeholder 3">
            <a:extLst>
              <a:ext uri="{FF2B5EF4-FFF2-40B4-BE49-F238E27FC236}">
                <a16:creationId xmlns:a16="http://schemas.microsoft.com/office/drawing/2014/main" id="{5EE39592-78C4-0B4D-9BB7-9C13E176890A}"/>
              </a:ext>
            </a:extLst>
          </p:cNvPr>
          <p:cNvSpPr>
            <a:spLocks noGrp="1"/>
          </p:cNvSpPr>
          <p:nvPr>
            <p:ph sz="half" idx="2" hasCustomPrompt="1"/>
          </p:nvPr>
        </p:nvSpPr>
        <p:spPr>
          <a:xfrm>
            <a:off x="327660" y="1567581"/>
            <a:ext cx="3687749" cy="4833220"/>
          </a:xfrm>
        </p:spPr>
        <p:txBody>
          <a:bodyPr>
            <a:noAutofit/>
          </a:bodyPr>
          <a:lstStyle>
            <a:lvl1pPr marL="118530" indent="-118530" algn="l">
              <a:lnSpc>
                <a:spcPct val="100000"/>
              </a:lnSpc>
              <a:buFont typeface="Arial" panose="020B0604020202020204" pitchFamily="34" charset="0"/>
              <a:buChar char="•"/>
              <a:tabLst/>
              <a:defRPr sz="1867" b="0" i="0">
                <a:latin typeface="Founders Grotesk Light" panose="020B0303030202060203" pitchFamily="34" charset="77"/>
              </a:defRPr>
            </a:lvl1pPr>
            <a:lvl2pPr marL="457189" indent="0">
              <a:buNone/>
              <a:defRPr/>
            </a:lvl2pPr>
            <a:lvl3pPr marL="914377" indent="0">
              <a:buNone/>
              <a:defRPr/>
            </a:lvl3pPr>
            <a:lvl4pPr marL="1371566" indent="0">
              <a:buNone/>
              <a:defRPr/>
            </a:lvl4pPr>
            <a:lvl5pPr marL="1828754" indent="0">
              <a:buNone/>
              <a:defRPr/>
            </a:lvl5pPr>
          </a:lstStyle>
          <a:p>
            <a:r>
              <a:rPr lang="en-GB" dirty="0"/>
              <a:t>Right click the slide in the menu to the left and select ‘layout’ to change theme colour</a:t>
            </a:r>
          </a:p>
          <a:p>
            <a:pPr lvl="0"/>
            <a:r>
              <a:rPr lang="en-GB" dirty="0"/>
              <a:t>Bullet point goes here</a:t>
            </a:r>
          </a:p>
        </p:txBody>
      </p:sp>
      <p:sp>
        <p:nvSpPr>
          <p:cNvPr id="12" name="Text Placeholder 2">
            <a:extLst>
              <a:ext uri="{FF2B5EF4-FFF2-40B4-BE49-F238E27FC236}">
                <a16:creationId xmlns:a16="http://schemas.microsoft.com/office/drawing/2014/main" id="{0ED62DF1-566A-2241-B114-C7D11700ECFD}"/>
              </a:ext>
            </a:extLst>
          </p:cNvPr>
          <p:cNvSpPr>
            <a:spLocks noGrp="1"/>
          </p:cNvSpPr>
          <p:nvPr>
            <p:ph type="body" idx="1" hasCustomPrompt="1"/>
          </p:nvPr>
        </p:nvSpPr>
        <p:spPr>
          <a:xfrm>
            <a:off x="327660" y="391856"/>
            <a:ext cx="10515600" cy="191240"/>
          </a:xfrm>
        </p:spPr>
        <p:txBody>
          <a:bodyPr>
            <a:noAutofit/>
          </a:bodyPr>
          <a:lstStyle>
            <a:lvl1pPr marL="0" indent="0">
              <a:lnSpc>
                <a:spcPct val="100000"/>
              </a:lnSpc>
              <a:buNone/>
              <a:defRPr sz="733">
                <a:solidFill>
                  <a:schemeClr val="tx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GB" dirty="0"/>
              <a:t>DOCUMENT TITLE GOES HERE</a:t>
            </a:r>
          </a:p>
        </p:txBody>
      </p:sp>
      <p:sp>
        <p:nvSpPr>
          <p:cNvPr id="3" name="Content Placeholder 2">
            <a:extLst>
              <a:ext uri="{FF2B5EF4-FFF2-40B4-BE49-F238E27FC236}">
                <a16:creationId xmlns:a16="http://schemas.microsoft.com/office/drawing/2014/main" id="{EDB9F9BE-9C2D-F947-A694-CDB2A1677A8E}"/>
              </a:ext>
            </a:extLst>
          </p:cNvPr>
          <p:cNvSpPr>
            <a:spLocks noGrp="1"/>
          </p:cNvSpPr>
          <p:nvPr>
            <p:ph sz="quarter" idx="10" hasCustomPrompt="1"/>
          </p:nvPr>
        </p:nvSpPr>
        <p:spPr>
          <a:xfrm>
            <a:off x="4294718" y="1648885"/>
            <a:ext cx="7437967" cy="4751916"/>
          </a:xfrm>
          <a:solidFill>
            <a:schemeClr val="bg1">
              <a:lumMod val="85000"/>
            </a:schemeClr>
          </a:solidFill>
        </p:spPr>
        <p:txBody>
          <a:bodyPr anchor="ctr"/>
          <a:lstStyle>
            <a:lvl1pPr marL="0" indent="0" algn="ctr">
              <a:buNone/>
              <a:defRPr b="0" i="0">
                <a:latin typeface="Founders Grotesk Regular" panose="020B0503030202060203" pitchFamily="34" charset="77"/>
              </a:defRPr>
            </a:lvl1pPr>
          </a:lstStyle>
          <a:p>
            <a:pPr lvl="0"/>
            <a:r>
              <a:rPr lang="en-GB" dirty="0"/>
              <a:t>INSERT IMAGE HERE</a:t>
            </a:r>
            <a:endParaRPr lang="en-US" dirty="0"/>
          </a:p>
        </p:txBody>
      </p:sp>
      <p:sp>
        <p:nvSpPr>
          <p:cNvPr id="10" name="Slide Number Placeholder 5">
            <a:extLst>
              <a:ext uri="{FF2B5EF4-FFF2-40B4-BE49-F238E27FC236}">
                <a16:creationId xmlns:a16="http://schemas.microsoft.com/office/drawing/2014/main" id="{E6E450EB-1017-204B-91B1-D305713A2728}"/>
              </a:ext>
            </a:extLst>
          </p:cNvPr>
          <p:cNvSpPr txBox="1">
            <a:spLocks/>
          </p:cNvSpPr>
          <p:nvPr userDrawn="1"/>
        </p:nvSpPr>
        <p:spPr>
          <a:xfrm>
            <a:off x="-1" y="6466144"/>
            <a:ext cx="412577" cy="391856"/>
          </a:xfrm>
          <a:prstGeom prst="rect">
            <a:avLst/>
          </a:prstGeom>
        </p:spPr>
        <p:txBody>
          <a:bodyPr vert="horz" lIns="121920" tIns="60960" rIns="121920" bIns="60960" rtlCol="0" anchor="t"/>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3F4AB90-28C3-6A42-8FCF-EBF62051120A}" type="slidenum">
              <a:rPr lang="en-US" sz="800" b="0" i="0" smtClean="0">
                <a:solidFill>
                  <a:schemeClr val="tx1"/>
                </a:solidFill>
                <a:latin typeface="Founders Grotesk Regular" panose="020B0503030202060203" pitchFamily="34" charset="77"/>
              </a:rPr>
              <a:pPr/>
              <a:t>‹#›</a:t>
            </a:fld>
            <a:endParaRPr lang="en-US" sz="800" b="0" i="0" dirty="0">
              <a:solidFill>
                <a:schemeClr val="tx1"/>
              </a:solidFill>
              <a:latin typeface="Founders Grotesk Regular" panose="020B0503030202060203" pitchFamily="34" charset="77"/>
            </a:endParaRPr>
          </a:p>
        </p:txBody>
      </p:sp>
    </p:spTree>
    <p:extLst>
      <p:ext uri="{BB962C8B-B14F-4D97-AF65-F5344CB8AC3E}">
        <p14:creationId xmlns:p14="http://schemas.microsoft.com/office/powerpoint/2010/main" val="20619042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Yellow Bullet, Image and Colour">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7B63C5E-276F-DE44-A45F-A48E36DD4B40}"/>
              </a:ext>
            </a:extLst>
          </p:cNvPr>
          <p:cNvSpPr/>
          <p:nvPr userDrawn="1"/>
        </p:nvSpPr>
        <p:spPr>
          <a:xfrm>
            <a:off x="4750903" y="2113722"/>
            <a:ext cx="7437967" cy="4744279"/>
          </a:xfrm>
          <a:prstGeom prst="rect">
            <a:avLst/>
          </a:prstGeom>
          <a:solidFill>
            <a:srgbClr val="FAAF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Title 1">
            <a:extLst>
              <a:ext uri="{FF2B5EF4-FFF2-40B4-BE49-F238E27FC236}">
                <a16:creationId xmlns:a16="http://schemas.microsoft.com/office/drawing/2014/main" id="{1444450A-DABD-3E44-9EE0-104977A655E6}"/>
              </a:ext>
            </a:extLst>
          </p:cNvPr>
          <p:cNvSpPr>
            <a:spLocks noGrp="1"/>
          </p:cNvSpPr>
          <p:nvPr>
            <p:ph type="title" hasCustomPrompt="1"/>
          </p:nvPr>
        </p:nvSpPr>
        <p:spPr>
          <a:xfrm>
            <a:off x="327660" y="873150"/>
            <a:ext cx="9753600" cy="336329"/>
          </a:xfrm>
        </p:spPr>
        <p:txBody>
          <a:bodyPr anchor="t"/>
          <a:lstStyle>
            <a:lvl1pPr>
              <a:defRPr sz="2400" b="1" i="0" spc="-27" baseline="0">
                <a:solidFill>
                  <a:srgbClr val="FAAF23"/>
                </a:solidFill>
                <a:latin typeface="Founders Grotesk Semibold" panose="020B0503030202060203" pitchFamily="34" charset="77"/>
              </a:defRPr>
            </a:lvl1pPr>
          </a:lstStyle>
          <a:p>
            <a:r>
              <a:rPr lang="en-GB" dirty="0"/>
              <a:t>Headline goes here</a:t>
            </a:r>
            <a:endParaRPr lang="en-US" dirty="0"/>
          </a:p>
        </p:txBody>
      </p:sp>
      <p:pic>
        <p:nvPicPr>
          <p:cNvPr id="11" name="Graphic 10">
            <a:extLst>
              <a:ext uri="{FF2B5EF4-FFF2-40B4-BE49-F238E27FC236}">
                <a16:creationId xmlns:a16="http://schemas.microsoft.com/office/drawing/2014/main" id="{78B67D45-00EC-BA4D-AE39-BE318CCD228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995864" y="450629"/>
            <a:ext cx="737041" cy="737041"/>
          </a:xfrm>
          <a:prstGeom prst="rect">
            <a:avLst/>
          </a:prstGeom>
        </p:spPr>
      </p:pic>
      <p:sp>
        <p:nvSpPr>
          <p:cNvPr id="12" name="Text Placeholder 2">
            <a:extLst>
              <a:ext uri="{FF2B5EF4-FFF2-40B4-BE49-F238E27FC236}">
                <a16:creationId xmlns:a16="http://schemas.microsoft.com/office/drawing/2014/main" id="{0ED62DF1-566A-2241-B114-C7D11700ECFD}"/>
              </a:ext>
            </a:extLst>
          </p:cNvPr>
          <p:cNvSpPr>
            <a:spLocks noGrp="1"/>
          </p:cNvSpPr>
          <p:nvPr>
            <p:ph type="body" idx="1" hasCustomPrompt="1"/>
          </p:nvPr>
        </p:nvSpPr>
        <p:spPr>
          <a:xfrm>
            <a:off x="327660" y="391856"/>
            <a:ext cx="10515600" cy="191240"/>
          </a:xfrm>
        </p:spPr>
        <p:txBody>
          <a:bodyPr>
            <a:noAutofit/>
          </a:bodyPr>
          <a:lstStyle>
            <a:lvl1pPr marL="0" indent="0">
              <a:lnSpc>
                <a:spcPct val="100000"/>
              </a:lnSpc>
              <a:buNone/>
              <a:defRPr sz="733">
                <a:solidFill>
                  <a:schemeClr val="tx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GB" dirty="0"/>
              <a:t>DOCUMENT TITLE GOES HERE</a:t>
            </a:r>
          </a:p>
        </p:txBody>
      </p:sp>
      <p:sp>
        <p:nvSpPr>
          <p:cNvPr id="3" name="Content Placeholder 2">
            <a:extLst>
              <a:ext uri="{FF2B5EF4-FFF2-40B4-BE49-F238E27FC236}">
                <a16:creationId xmlns:a16="http://schemas.microsoft.com/office/drawing/2014/main" id="{EDB9F9BE-9C2D-F947-A694-CDB2A1677A8E}"/>
              </a:ext>
            </a:extLst>
          </p:cNvPr>
          <p:cNvSpPr>
            <a:spLocks noGrp="1"/>
          </p:cNvSpPr>
          <p:nvPr>
            <p:ph sz="quarter" idx="10" hasCustomPrompt="1"/>
          </p:nvPr>
        </p:nvSpPr>
        <p:spPr>
          <a:xfrm>
            <a:off x="4294718" y="1648885"/>
            <a:ext cx="7437967" cy="4751916"/>
          </a:xfrm>
          <a:solidFill>
            <a:schemeClr val="bg1">
              <a:lumMod val="85000"/>
            </a:schemeClr>
          </a:solidFill>
        </p:spPr>
        <p:txBody>
          <a:bodyPr anchor="ctr"/>
          <a:lstStyle>
            <a:lvl1pPr marL="0" indent="0" algn="ctr">
              <a:buNone/>
              <a:defRPr b="0" i="0">
                <a:latin typeface="Founders Grotesk Regular" panose="020B0503030202060203" pitchFamily="34" charset="77"/>
              </a:defRPr>
            </a:lvl1pPr>
          </a:lstStyle>
          <a:p>
            <a:pPr lvl="0"/>
            <a:r>
              <a:rPr lang="en-GB" dirty="0"/>
              <a:t>INSERT IMAGE HERE</a:t>
            </a:r>
            <a:endParaRPr lang="en-US" dirty="0"/>
          </a:p>
        </p:txBody>
      </p:sp>
      <p:sp>
        <p:nvSpPr>
          <p:cNvPr id="10" name="Content Placeholder 3">
            <a:extLst>
              <a:ext uri="{FF2B5EF4-FFF2-40B4-BE49-F238E27FC236}">
                <a16:creationId xmlns:a16="http://schemas.microsoft.com/office/drawing/2014/main" id="{CF3FFC15-4531-0043-93A1-2B22EA98287F}"/>
              </a:ext>
            </a:extLst>
          </p:cNvPr>
          <p:cNvSpPr>
            <a:spLocks noGrp="1"/>
          </p:cNvSpPr>
          <p:nvPr>
            <p:ph sz="half" idx="2" hasCustomPrompt="1"/>
          </p:nvPr>
        </p:nvSpPr>
        <p:spPr>
          <a:xfrm>
            <a:off x="327660" y="1567581"/>
            <a:ext cx="3687749" cy="4833220"/>
          </a:xfrm>
        </p:spPr>
        <p:txBody>
          <a:bodyPr>
            <a:noAutofit/>
          </a:bodyPr>
          <a:lstStyle>
            <a:lvl1pPr marL="118530" indent="-118530" algn="l">
              <a:lnSpc>
                <a:spcPct val="100000"/>
              </a:lnSpc>
              <a:buFont typeface="Arial" panose="020B0604020202020204" pitchFamily="34" charset="0"/>
              <a:buChar char="•"/>
              <a:tabLst/>
              <a:defRPr sz="1867" b="0" i="0">
                <a:latin typeface="Founders Grotesk Light" panose="020B0303030202060203" pitchFamily="34" charset="77"/>
              </a:defRPr>
            </a:lvl1pPr>
            <a:lvl2pPr marL="457189" indent="0">
              <a:buNone/>
              <a:defRPr/>
            </a:lvl2pPr>
            <a:lvl3pPr marL="914377" indent="0">
              <a:buNone/>
              <a:defRPr/>
            </a:lvl3pPr>
            <a:lvl4pPr marL="1371566" indent="0">
              <a:buNone/>
              <a:defRPr/>
            </a:lvl4pPr>
            <a:lvl5pPr marL="1828754" indent="0">
              <a:buNone/>
              <a:defRPr/>
            </a:lvl5pPr>
          </a:lstStyle>
          <a:p>
            <a:r>
              <a:rPr lang="en-GB" dirty="0"/>
              <a:t>Right click the slide in the menu to the left and select ‘layout’ to change theme colour</a:t>
            </a:r>
          </a:p>
          <a:p>
            <a:pPr lvl="0"/>
            <a:r>
              <a:rPr lang="en-GB" dirty="0"/>
              <a:t>Bullet point goes here</a:t>
            </a:r>
          </a:p>
        </p:txBody>
      </p:sp>
      <p:sp>
        <p:nvSpPr>
          <p:cNvPr id="15" name="Slide Number Placeholder 5">
            <a:extLst>
              <a:ext uri="{FF2B5EF4-FFF2-40B4-BE49-F238E27FC236}">
                <a16:creationId xmlns:a16="http://schemas.microsoft.com/office/drawing/2014/main" id="{0EA162AA-C948-2D4F-A9F9-3B508FC7AF5C}"/>
              </a:ext>
            </a:extLst>
          </p:cNvPr>
          <p:cNvSpPr txBox="1">
            <a:spLocks/>
          </p:cNvSpPr>
          <p:nvPr userDrawn="1"/>
        </p:nvSpPr>
        <p:spPr>
          <a:xfrm>
            <a:off x="-1" y="6466144"/>
            <a:ext cx="412577" cy="391856"/>
          </a:xfrm>
          <a:prstGeom prst="rect">
            <a:avLst/>
          </a:prstGeom>
        </p:spPr>
        <p:txBody>
          <a:bodyPr vert="horz" lIns="121920" tIns="60960" rIns="121920" bIns="60960" rtlCol="0" anchor="t"/>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3F4AB90-28C3-6A42-8FCF-EBF62051120A}" type="slidenum">
              <a:rPr lang="en-US" sz="800" b="0" i="0" smtClean="0">
                <a:solidFill>
                  <a:schemeClr val="tx1"/>
                </a:solidFill>
                <a:latin typeface="Founders Grotesk Regular" panose="020B0503030202060203" pitchFamily="34" charset="77"/>
              </a:rPr>
              <a:pPr/>
              <a:t>‹#›</a:t>
            </a:fld>
            <a:endParaRPr lang="en-US" sz="800" b="0" i="0" dirty="0">
              <a:solidFill>
                <a:schemeClr val="tx1"/>
              </a:solidFill>
              <a:latin typeface="Founders Grotesk Regular" panose="020B0503030202060203" pitchFamily="34" charset="77"/>
            </a:endParaRPr>
          </a:p>
        </p:txBody>
      </p:sp>
    </p:spTree>
    <p:extLst>
      <p:ext uri="{BB962C8B-B14F-4D97-AF65-F5344CB8AC3E}">
        <p14:creationId xmlns:p14="http://schemas.microsoft.com/office/powerpoint/2010/main" val="42582517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Orange Bullet and Image">
    <p:bg>
      <p:bgPr>
        <a:solidFill>
          <a:schemeClr val="bg1"/>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1444450A-DABD-3E44-9EE0-104977A655E6}"/>
              </a:ext>
            </a:extLst>
          </p:cNvPr>
          <p:cNvSpPr>
            <a:spLocks noGrp="1"/>
          </p:cNvSpPr>
          <p:nvPr>
            <p:ph type="title" hasCustomPrompt="1"/>
          </p:nvPr>
        </p:nvSpPr>
        <p:spPr>
          <a:xfrm>
            <a:off x="327660" y="873150"/>
            <a:ext cx="9753600" cy="336329"/>
          </a:xfrm>
        </p:spPr>
        <p:txBody>
          <a:bodyPr anchor="t"/>
          <a:lstStyle>
            <a:lvl1pPr>
              <a:defRPr sz="2400" b="1" i="0" spc="-27" baseline="0">
                <a:solidFill>
                  <a:srgbClr val="EB5A19"/>
                </a:solidFill>
                <a:latin typeface="Founders Grotesk Semibold" panose="020B0503030202060203" pitchFamily="34" charset="77"/>
              </a:defRPr>
            </a:lvl1pPr>
          </a:lstStyle>
          <a:p>
            <a:r>
              <a:rPr lang="en-GB" dirty="0"/>
              <a:t>Headline goes here</a:t>
            </a:r>
            <a:endParaRPr lang="en-US" dirty="0"/>
          </a:p>
        </p:txBody>
      </p:sp>
      <p:pic>
        <p:nvPicPr>
          <p:cNvPr id="11" name="Graphic 10">
            <a:extLst>
              <a:ext uri="{FF2B5EF4-FFF2-40B4-BE49-F238E27FC236}">
                <a16:creationId xmlns:a16="http://schemas.microsoft.com/office/drawing/2014/main" id="{78B67D45-00EC-BA4D-AE39-BE318CCD228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995864" y="450629"/>
            <a:ext cx="737041" cy="737041"/>
          </a:xfrm>
          <a:prstGeom prst="rect">
            <a:avLst/>
          </a:prstGeom>
        </p:spPr>
      </p:pic>
      <p:sp>
        <p:nvSpPr>
          <p:cNvPr id="7" name="Content Placeholder 3">
            <a:extLst>
              <a:ext uri="{FF2B5EF4-FFF2-40B4-BE49-F238E27FC236}">
                <a16:creationId xmlns:a16="http://schemas.microsoft.com/office/drawing/2014/main" id="{5EE39592-78C4-0B4D-9BB7-9C13E176890A}"/>
              </a:ext>
            </a:extLst>
          </p:cNvPr>
          <p:cNvSpPr>
            <a:spLocks noGrp="1"/>
          </p:cNvSpPr>
          <p:nvPr>
            <p:ph sz="half" idx="2" hasCustomPrompt="1"/>
          </p:nvPr>
        </p:nvSpPr>
        <p:spPr>
          <a:xfrm>
            <a:off x="327660" y="1567581"/>
            <a:ext cx="3687749" cy="4833220"/>
          </a:xfrm>
        </p:spPr>
        <p:txBody>
          <a:bodyPr>
            <a:noAutofit/>
          </a:bodyPr>
          <a:lstStyle>
            <a:lvl1pPr marL="118530" indent="-118530" algn="l">
              <a:lnSpc>
                <a:spcPct val="100000"/>
              </a:lnSpc>
              <a:buFont typeface="Arial" panose="020B0604020202020204" pitchFamily="34" charset="0"/>
              <a:buChar char="•"/>
              <a:tabLst/>
              <a:defRPr sz="1867" b="0" i="0">
                <a:latin typeface="Founders Grotesk Light" panose="020B0303030202060203" pitchFamily="34" charset="77"/>
              </a:defRPr>
            </a:lvl1pPr>
            <a:lvl2pPr marL="457189" indent="0">
              <a:buNone/>
              <a:defRPr/>
            </a:lvl2pPr>
            <a:lvl3pPr marL="914377" indent="0">
              <a:buNone/>
              <a:defRPr/>
            </a:lvl3pPr>
            <a:lvl4pPr marL="1371566" indent="0">
              <a:buNone/>
              <a:defRPr/>
            </a:lvl4pPr>
            <a:lvl5pPr marL="1828754" indent="0">
              <a:buNone/>
              <a:defRPr/>
            </a:lvl5pPr>
          </a:lstStyle>
          <a:p>
            <a:r>
              <a:rPr lang="en-GB" dirty="0"/>
              <a:t>Right click the slide in the menu to the left and select ‘layout’ to change theme colour</a:t>
            </a:r>
          </a:p>
          <a:p>
            <a:pPr lvl="0"/>
            <a:r>
              <a:rPr lang="en-GB" dirty="0"/>
              <a:t>Bullet point goes here</a:t>
            </a:r>
          </a:p>
        </p:txBody>
      </p:sp>
      <p:sp>
        <p:nvSpPr>
          <p:cNvPr id="12" name="Text Placeholder 2">
            <a:extLst>
              <a:ext uri="{FF2B5EF4-FFF2-40B4-BE49-F238E27FC236}">
                <a16:creationId xmlns:a16="http://schemas.microsoft.com/office/drawing/2014/main" id="{0ED62DF1-566A-2241-B114-C7D11700ECFD}"/>
              </a:ext>
            </a:extLst>
          </p:cNvPr>
          <p:cNvSpPr>
            <a:spLocks noGrp="1"/>
          </p:cNvSpPr>
          <p:nvPr>
            <p:ph type="body" idx="1" hasCustomPrompt="1"/>
          </p:nvPr>
        </p:nvSpPr>
        <p:spPr>
          <a:xfrm>
            <a:off x="327660" y="391856"/>
            <a:ext cx="10515600" cy="191240"/>
          </a:xfrm>
        </p:spPr>
        <p:txBody>
          <a:bodyPr>
            <a:noAutofit/>
          </a:bodyPr>
          <a:lstStyle>
            <a:lvl1pPr marL="0" indent="0">
              <a:lnSpc>
                <a:spcPct val="100000"/>
              </a:lnSpc>
              <a:buNone/>
              <a:defRPr sz="733">
                <a:solidFill>
                  <a:schemeClr val="tx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GB" dirty="0"/>
              <a:t>DOCUMENT TITLE GOES HERE</a:t>
            </a:r>
          </a:p>
        </p:txBody>
      </p:sp>
      <p:sp>
        <p:nvSpPr>
          <p:cNvPr id="3" name="Content Placeholder 2">
            <a:extLst>
              <a:ext uri="{FF2B5EF4-FFF2-40B4-BE49-F238E27FC236}">
                <a16:creationId xmlns:a16="http://schemas.microsoft.com/office/drawing/2014/main" id="{EDB9F9BE-9C2D-F947-A694-CDB2A1677A8E}"/>
              </a:ext>
            </a:extLst>
          </p:cNvPr>
          <p:cNvSpPr>
            <a:spLocks noGrp="1"/>
          </p:cNvSpPr>
          <p:nvPr>
            <p:ph sz="quarter" idx="10" hasCustomPrompt="1"/>
          </p:nvPr>
        </p:nvSpPr>
        <p:spPr>
          <a:xfrm>
            <a:off x="4294718" y="1648885"/>
            <a:ext cx="7437967" cy="4751916"/>
          </a:xfrm>
          <a:solidFill>
            <a:schemeClr val="bg1">
              <a:lumMod val="85000"/>
            </a:schemeClr>
          </a:solidFill>
        </p:spPr>
        <p:txBody>
          <a:bodyPr anchor="ctr"/>
          <a:lstStyle>
            <a:lvl1pPr marL="0" indent="0" algn="ctr">
              <a:buNone/>
              <a:defRPr b="0" i="0">
                <a:latin typeface="Founders Grotesk Regular" panose="020B0503030202060203" pitchFamily="34" charset="77"/>
              </a:defRPr>
            </a:lvl1pPr>
          </a:lstStyle>
          <a:p>
            <a:pPr lvl="0"/>
            <a:r>
              <a:rPr lang="en-GB" dirty="0"/>
              <a:t>INSERT IMAGE HERE</a:t>
            </a:r>
            <a:endParaRPr lang="en-US" dirty="0"/>
          </a:p>
        </p:txBody>
      </p:sp>
      <p:sp>
        <p:nvSpPr>
          <p:cNvPr id="10" name="Slide Number Placeholder 5">
            <a:extLst>
              <a:ext uri="{FF2B5EF4-FFF2-40B4-BE49-F238E27FC236}">
                <a16:creationId xmlns:a16="http://schemas.microsoft.com/office/drawing/2014/main" id="{E6E450EB-1017-204B-91B1-D305713A2728}"/>
              </a:ext>
            </a:extLst>
          </p:cNvPr>
          <p:cNvSpPr txBox="1">
            <a:spLocks/>
          </p:cNvSpPr>
          <p:nvPr userDrawn="1"/>
        </p:nvSpPr>
        <p:spPr>
          <a:xfrm>
            <a:off x="-1" y="6466144"/>
            <a:ext cx="412577" cy="391856"/>
          </a:xfrm>
          <a:prstGeom prst="rect">
            <a:avLst/>
          </a:prstGeom>
        </p:spPr>
        <p:txBody>
          <a:bodyPr vert="horz" lIns="121920" tIns="60960" rIns="121920" bIns="60960" rtlCol="0" anchor="t"/>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3F4AB90-28C3-6A42-8FCF-EBF62051120A}" type="slidenum">
              <a:rPr lang="en-US" sz="800" b="0" i="0" smtClean="0">
                <a:solidFill>
                  <a:schemeClr val="tx1"/>
                </a:solidFill>
                <a:latin typeface="Founders Grotesk Regular" panose="020B0503030202060203" pitchFamily="34" charset="77"/>
              </a:rPr>
              <a:pPr/>
              <a:t>‹#›</a:t>
            </a:fld>
            <a:endParaRPr lang="en-US" sz="800" b="0" i="0" dirty="0">
              <a:solidFill>
                <a:schemeClr val="tx1"/>
              </a:solidFill>
              <a:latin typeface="Founders Grotesk Regular" panose="020B0503030202060203" pitchFamily="34" charset="77"/>
            </a:endParaRPr>
          </a:p>
        </p:txBody>
      </p:sp>
    </p:spTree>
    <p:extLst>
      <p:ext uri="{BB962C8B-B14F-4D97-AF65-F5344CB8AC3E}">
        <p14:creationId xmlns:p14="http://schemas.microsoft.com/office/powerpoint/2010/main" val="7698238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Orange Bullet, Image and Colour">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7B63C5E-276F-DE44-A45F-A48E36DD4B40}"/>
              </a:ext>
            </a:extLst>
          </p:cNvPr>
          <p:cNvSpPr/>
          <p:nvPr userDrawn="1"/>
        </p:nvSpPr>
        <p:spPr>
          <a:xfrm>
            <a:off x="4750903" y="2113722"/>
            <a:ext cx="7437967" cy="4744279"/>
          </a:xfrm>
          <a:prstGeom prst="rect">
            <a:avLst/>
          </a:prstGeom>
          <a:solidFill>
            <a:srgbClr val="EB5A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Title 1">
            <a:extLst>
              <a:ext uri="{FF2B5EF4-FFF2-40B4-BE49-F238E27FC236}">
                <a16:creationId xmlns:a16="http://schemas.microsoft.com/office/drawing/2014/main" id="{1444450A-DABD-3E44-9EE0-104977A655E6}"/>
              </a:ext>
            </a:extLst>
          </p:cNvPr>
          <p:cNvSpPr>
            <a:spLocks noGrp="1"/>
          </p:cNvSpPr>
          <p:nvPr>
            <p:ph type="title" hasCustomPrompt="1"/>
          </p:nvPr>
        </p:nvSpPr>
        <p:spPr>
          <a:xfrm>
            <a:off x="327660" y="873150"/>
            <a:ext cx="9753600" cy="336329"/>
          </a:xfrm>
        </p:spPr>
        <p:txBody>
          <a:bodyPr anchor="t"/>
          <a:lstStyle>
            <a:lvl1pPr>
              <a:defRPr sz="2400" b="1" i="0" spc="-27" baseline="0">
                <a:solidFill>
                  <a:srgbClr val="EB5A19"/>
                </a:solidFill>
                <a:latin typeface="Founders Grotesk Semibold" panose="020B0503030202060203" pitchFamily="34" charset="77"/>
              </a:defRPr>
            </a:lvl1pPr>
          </a:lstStyle>
          <a:p>
            <a:r>
              <a:rPr lang="en-GB" dirty="0"/>
              <a:t>Headline goes here</a:t>
            </a:r>
            <a:endParaRPr lang="en-US" dirty="0"/>
          </a:p>
        </p:txBody>
      </p:sp>
      <p:pic>
        <p:nvPicPr>
          <p:cNvPr id="11" name="Graphic 10">
            <a:extLst>
              <a:ext uri="{FF2B5EF4-FFF2-40B4-BE49-F238E27FC236}">
                <a16:creationId xmlns:a16="http://schemas.microsoft.com/office/drawing/2014/main" id="{78B67D45-00EC-BA4D-AE39-BE318CCD228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995864" y="450629"/>
            <a:ext cx="737041" cy="737041"/>
          </a:xfrm>
          <a:prstGeom prst="rect">
            <a:avLst/>
          </a:prstGeom>
        </p:spPr>
      </p:pic>
      <p:sp>
        <p:nvSpPr>
          <p:cNvPr id="12" name="Text Placeholder 2">
            <a:extLst>
              <a:ext uri="{FF2B5EF4-FFF2-40B4-BE49-F238E27FC236}">
                <a16:creationId xmlns:a16="http://schemas.microsoft.com/office/drawing/2014/main" id="{0ED62DF1-566A-2241-B114-C7D11700ECFD}"/>
              </a:ext>
            </a:extLst>
          </p:cNvPr>
          <p:cNvSpPr>
            <a:spLocks noGrp="1"/>
          </p:cNvSpPr>
          <p:nvPr>
            <p:ph type="body" idx="1" hasCustomPrompt="1"/>
          </p:nvPr>
        </p:nvSpPr>
        <p:spPr>
          <a:xfrm>
            <a:off x="327660" y="391856"/>
            <a:ext cx="10515600" cy="191240"/>
          </a:xfrm>
        </p:spPr>
        <p:txBody>
          <a:bodyPr>
            <a:noAutofit/>
          </a:bodyPr>
          <a:lstStyle>
            <a:lvl1pPr marL="0" indent="0">
              <a:lnSpc>
                <a:spcPct val="100000"/>
              </a:lnSpc>
              <a:buNone/>
              <a:defRPr sz="733">
                <a:solidFill>
                  <a:schemeClr val="tx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GB" dirty="0"/>
              <a:t>DOCUMENT TITLE GOES HERE</a:t>
            </a:r>
          </a:p>
        </p:txBody>
      </p:sp>
      <p:sp>
        <p:nvSpPr>
          <p:cNvPr id="3" name="Content Placeholder 2">
            <a:extLst>
              <a:ext uri="{FF2B5EF4-FFF2-40B4-BE49-F238E27FC236}">
                <a16:creationId xmlns:a16="http://schemas.microsoft.com/office/drawing/2014/main" id="{EDB9F9BE-9C2D-F947-A694-CDB2A1677A8E}"/>
              </a:ext>
            </a:extLst>
          </p:cNvPr>
          <p:cNvSpPr>
            <a:spLocks noGrp="1"/>
          </p:cNvSpPr>
          <p:nvPr>
            <p:ph sz="quarter" idx="10" hasCustomPrompt="1"/>
          </p:nvPr>
        </p:nvSpPr>
        <p:spPr>
          <a:xfrm>
            <a:off x="4294718" y="1648885"/>
            <a:ext cx="7437967" cy="4751916"/>
          </a:xfrm>
          <a:solidFill>
            <a:schemeClr val="bg1">
              <a:lumMod val="85000"/>
            </a:schemeClr>
          </a:solidFill>
        </p:spPr>
        <p:txBody>
          <a:bodyPr anchor="ctr"/>
          <a:lstStyle>
            <a:lvl1pPr marL="0" indent="0" algn="ctr">
              <a:buNone/>
              <a:defRPr b="0" i="0">
                <a:latin typeface="Founders Grotesk Regular" panose="020B0503030202060203" pitchFamily="34" charset="77"/>
              </a:defRPr>
            </a:lvl1pPr>
          </a:lstStyle>
          <a:p>
            <a:pPr lvl="0"/>
            <a:r>
              <a:rPr lang="en-GB" dirty="0"/>
              <a:t>INSERT IMAGE HERE</a:t>
            </a:r>
            <a:endParaRPr lang="en-US" dirty="0"/>
          </a:p>
        </p:txBody>
      </p:sp>
      <p:sp>
        <p:nvSpPr>
          <p:cNvPr id="10" name="Content Placeholder 3">
            <a:extLst>
              <a:ext uri="{FF2B5EF4-FFF2-40B4-BE49-F238E27FC236}">
                <a16:creationId xmlns:a16="http://schemas.microsoft.com/office/drawing/2014/main" id="{CF3FFC15-4531-0043-93A1-2B22EA98287F}"/>
              </a:ext>
            </a:extLst>
          </p:cNvPr>
          <p:cNvSpPr>
            <a:spLocks noGrp="1"/>
          </p:cNvSpPr>
          <p:nvPr>
            <p:ph sz="half" idx="2" hasCustomPrompt="1"/>
          </p:nvPr>
        </p:nvSpPr>
        <p:spPr>
          <a:xfrm>
            <a:off x="327660" y="1567581"/>
            <a:ext cx="3687749" cy="4833220"/>
          </a:xfrm>
        </p:spPr>
        <p:txBody>
          <a:bodyPr>
            <a:noAutofit/>
          </a:bodyPr>
          <a:lstStyle>
            <a:lvl1pPr marL="118530" indent="-118530" algn="l">
              <a:lnSpc>
                <a:spcPct val="100000"/>
              </a:lnSpc>
              <a:buFont typeface="Arial" panose="020B0604020202020204" pitchFamily="34" charset="0"/>
              <a:buChar char="•"/>
              <a:tabLst/>
              <a:defRPr sz="1867" b="0" i="0">
                <a:latin typeface="Founders Grotesk Light" panose="020B0303030202060203" pitchFamily="34" charset="77"/>
              </a:defRPr>
            </a:lvl1pPr>
            <a:lvl2pPr marL="457189" indent="0">
              <a:buNone/>
              <a:defRPr/>
            </a:lvl2pPr>
            <a:lvl3pPr marL="914377" indent="0">
              <a:buNone/>
              <a:defRPr/>
            </a:lvl3pPr>
            <a:lvl4pPr marL="1371566" indent="0">
              <a:buNone/>
              <a:defRPr/>
            </a:lvl4pPr>
            <a:lvl5pPr marL="1828754" indent="0">
              <a:buNone/>
              <a:defRPr/>
            </a:lvl5pPr>
          </a:lstStyle>
          <a:p>
            <a:r>
              <a:rPr lang="en-GB" dirty="0"/>
              <a:t>Right click the slide in the menu to the left and select ‘layout’ to change theme colour</a:t>
            </a:r>
          </a:p>
          <a:p>
            <a:pPr lvl="0"/>
            <a:r>
              <a:rPr lang="en-GB" dirty="0"/>
              <a:t>Bullet point goes here</a:t>
            </a:r>
          </a:p>
        </p:txBody>
      </p:sp>
      <p:sp>
        <p:nvSpPr>
          <p:cNvPr id="15" name="Slide Number Placeholder 5">
            <a:extLst>
              <a:ext uri="{FF2B5EF4-FFF2-40B4-BE49-F238E27FC236}">
                <a16:creationId xmlns:a16="http://schemas.microsoft.com/office/drawing/2014/main" id="{0EA162AA-C948-2D4F-A9F9-3B508FC7AF5C}"/>
              </a:ext>
            </a:extLst>
          </p:cNvPr>
          <p:cNvSpPr txBox="1">
            <a:spLocks/>
          </p:cNvSpPr>
          <p:nvPr userDrawn="1"/>
        </p:nvSpPr>
        <p:spPr>
          <a:xfrm>
            <a:off x="-1" y="6466144"/>
            <a:ext cx="412577" cy="391856"/>
          </a:xfrm>
          <a:prstGeom prst="rect">
            <a:avLst/>
          </a:prstGeom>
        </p:spPr>
        <p:txBody>
          <a:bodyPr vert="horz" lIns="121920" tIns="60960" rIns="121920" bIns="60960" rtlCol="0" anchor="t"/>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3F4AB90-28C3-6A42-8FCF-EBF62051120A}" type="slidenum">
              <a:rPr lang="en-US" sz="800" b="0" i="0" smtClean="0">
                <a:solidFill>
                  <a:schemeClr val="tx1"/>
                </a:solidFill>
                <a:latin typeface="Founders Grotesk Regular" panose="020B0503030202060203" pitchFamily="34" charset="77"/>
              </a:rPr>
              <a:pPr/>
              <a:t>‹#›</a:t>
            </a:fld>
            <a:endParaRPr lang="en-US" sz="800" b="0" i="0" dirty="0">
              <a:solidFill>
                <a:schemeClr val="tx1"/>
              </a:solidFill>
              <a:latin typeface="Founders Grotesk Regular" panose="020B0503030202060203" pitchFamily="34" charset="77"/>
            </a:endParaRPr>
          </a:p>
        </p:txBody>
      </p:sp>
    </p:spTree>
    <p:extLst>
      <p:ext uri="{BB962C8B-B14F-4D97-AF65-F5344CB8AC3E}">
        <p14:creationId xmlns:p14="http://schemas.microsoft.com/office/powerpoint/2010/main" val="31428699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Red Bullet and Image">
    <p:bg>
      <p:bgPr>
        <a:solidFill>
          <a:schemeClr val="bg1"/>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1444450A-DABD-3E44-9EE0-104977A655E6}"/>
              </a:ext>
            </a:extLst>
          </p:cNvPr>
          <p:cNvSpPr>
            <a:spLocks noGrp="1"/>
          </p:cNvSpPr>
          <p:nvPr>
            <p:ph type="title" hasCustomPrompt="1"/>
          </p:nvPr>
        </p:nvSpPr>
        <p:spPr>
          <a:xfrm>
            <a:off x="327660" y="873150"/>
            <a:ext cx="9753600" cy="336329"/>
          </a:xfrm>
        </p:spPr>
        <p:txBody>
          <a:bodyPr anchor="t"/>
          <a:lstStyle>
            <a:lvl1pPr>
              <a:defRPr sz="2400" b="1" i="0" spc="-27" baseline="0">
                <a:solidFill>
                  <a:srgbClr val="E63241"/>
                </a:solidFill>
                <a:latin typeface="Founders Grotesk Semibold" panose="020B0503030202060203" pitchFamily="34" charset="77"/>
              </a:defRPr>
            </a:lvl1pPr>
          </a:lstStyle>
          <a:p>
            <a:r>
              <a:rPr lang="en-GB" dirty="0"/>
              <a:t>Headline goes here</a:t>
            </a:r>
            <a:endParaRPr lang="en-US" dirty="0"/>
          </a:p>
        </p:txBody>
      </p:sp>
      <p:pic>
        <p:nvPicPr>
          <p:cNvPr id="11" name="Graphic 10">
            <a:extLst>
              <a:ext uri="{FF2B5EF4-FFF2-40B4-BE49-F238E27FC236}">
                <a16:creationId xmlns:a16="http://schemas.microsoft.com/office/drawing/2014/main" id="{78B67D45-00EC-BA4D-AE39-BE318CCD228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995864" y="450629"/>
            <a:ext cx="737041" cy="737041"/>
          </a:xfrm>
          <a:prstGeom prst="rect">
            <a:avLst/>
          </a:prstGeom>
        </p:spPr>
      </p:pic>
      <p:sp>
        <p:nvSpPr>
          <p:cNvPr id="7" name="Content Placeholder 3">
            <a:extLst>
              <a:ext uri="{FF2B5EF4-FFF2-40B4-BE49-F238E27FC236}">
                <a16:creationId xmlns:a16="http://schemas.microsoft.com/office/drawing/2014/main" id="{5EE39592-78C4-0B4D-9BB7-9C13E176890A}"/>
              </a:ext>
            </a:extLst>
          </p:cNvPr>
          <p:cNvSpPr>
            <a:spLocks noGrp="1"/>
          </p:cNvSpPr>
          <p:nvPr>
            <p:ph sz="half" idx="2" hasCustomPrompt="1"/>
          </p:nvPr>
        </p:nvSpPr>
        <p:spPr>
          <a:xfrm>
            <a:off x="327660" y="1567581"/>
            <a:ext cx="3687749" cy="4833220"/>
          </a:xfrm>
        </p:spPr>
        <p:txBody>
          <a:bodyPr>
            <a:noAutofit/>
          </a:bodyPr>
          <a:lstStyle>
            <a:lvl1pPr marL="118530" indent="-118530" algn="l">
              <a:lnSpc>
                <a:spcPct val="100000"/>
              </a:lnSpc>
              <a:buFont typeface="Arial" panose="020B0604020202020204" pitchFamily="34" charset="0"/>
              <a:buChar char="•"/>
              <a:tabLst/>
              <a:defRPr sz="1867" b="0" i="0">
                <a:latin typeface="Founders Grotesk Light" panose="020B0303030202060203" pitchFamily="34" charset="77"/>
              </a:defRPr>
            </a:lvl1pPr>
            <a:lvl2pPr marL="457189" indent="0">
              <a:buNone/>
              <a:defRPr/>
            </a:lvl2pPr>
            <a:lvl3pPr marL="914377" indent="0">
              <a:buNone/>
              <a:defRPr/>
            </a:lvl3pPr>
            <a:lvl4pPr marL="1371566" indent="0">
              <a:buNone/>
              <a:defRPr/>
            </a:lvl4pPr>
            <a:lvl5pPr marL="1828754" indent="0">
              <a:buNone/>
              <a:defRPr/>
            </a:lvl5pPr>
          </a:lstStyle>
          <a:p>
            <a:r>
              <a:rPr lang="en-GB" dirty="0"/>
              <a:t>Right click the slide in the menu to the left and select ‘layout’ to change theme colour</a:t>
            </a:r>
          </a:p>
          <a:p>
            <a:pPr lvl="0"/>
            <a:r>
              <a:rPr lang="en-GB" dirty="0"/>
              <a:t>Bullet point goes here</a:t>
            </a:r>
          </a:p>
        </p:txBody>
      </p:sp>
      <p:sp>
        <p:nvSpPr>
          <p:cNvPr id="12" name="Text Placeholder 2">
            <a:extLst>
              <a:ext uri="{FF2B5EF4-FFF2-40B4-BE49-F238E27FC236}">
                <a16:creationId xmlns:a16="http://schemas.microsoft.com/office/drawing/2014/main" id="{0ED62DF1-566A-2241-B114-C7D11700ECFD}"/>
              </a:ext>
            </a:extLst>
          </p:cNvPr>
          <p:cNvSpPr>
            <a:spLocks noGrp="1"/>
          </p:cNvSpPr>
          <p:nvPr>
            <p:ph type="body" idx="1" hasCustomPrompt="1"/>
          </p:nvPr>
        </p:nvSpPr>
        <p:spPr>
          <a:xfrm>
            <a:off x="327660" y="391856"/>
            <a:ext cx="10515600" cy="191240"/>
          </a:xfrm>
        </p:spPr>
        <p:txBody>
          <a:bodyPr>
            <a:noAutofit/>
          </a:bodyPr>
          <a:lstStyle>
            <a:lvl1pPr marL="0" indent="0">
              <a:lnSpc>
                <a:spcPct val="100000"/>
              </a:lnSpc>
              <a:buNone/>
              <a:defRPr sz="733">
                <a:solidFill>
                  <a:schemeClr val="tx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GB" dirty="0"/>
              <a:t>DOCUMENT TITLE GOES HERE</a:t>
            </a:r>
          </a:p>
        </p:txBody>
      </p:sp>
      <p:sp>
        <p:nvSpPr>
          <p:cNvPr id="3" name="Content Placeholder 2">
            <a:extLst>
              <a:ext uri="{FF2B5EF4-FFF2-40B4-BE49-F238E27FC236}">
                <a16:creationId xmlns:a16="http://schemas.microsoft.com/office/drawing/2014/main" id="{EDB9F9BE-9C2D-F947-A694-CDB2A1677A8E}"/>
              </a:ext>
            </a:extLst>
          </p:cNvPr>
          <p:cNvSpPr>
            <a:spLocks noGrp="1"/>
          </p:cNvSpPr>
          <p:nvPr>
            <p:ph sz="quarter" idx="10" hasCustomPrompt="1"/>
          </p:nvPr>
        </p:nvSpPr>
        <p:spPr>
          <a:xfrm>
            <a:off x="4294718" y="1648885"/>
            <a:ext cx="7437967" cy="4751916"/>
          </a:xfrm>
          <a:solidFill>
            <a:schemeClr val="bg1">
              <a:lumMod val="85000"/>
            </a:schemeClr>
          </a:solidFill>
        </p:spPr>
        <p:txBody>
          <a:bodyPr anchor="ctr"/>
          <a:lstStyle>
            <a:lvl1pPr marL="0" indent="0" algn="ctr">
              <a:buNone/>
              <a:defRPr b="0" i="0">
                <a:latin typeface="Founders Grotesk Regular" panose="020B0503030202060203" pitchFamily="34" charset="77"/>
              </a:defRPr>
            </a:lvl1pPr>
          </a:lstStyle>
          <a:p>
            <a:pPr lvl="0"/>
            <a:r>
              <a:rPr lang="en-GB" dirty="0"/>
              <a:t>INSERT IMAGE HERE</a:t>
            </a:r>
            <a:endParaRPr lang="en-US" dirty="0"/>
          </a:p>
        </p:txBody>
      </p:sp>
      <p:sp>
        <p:nvSpPr>
          <p:cNvPr id="10" name="Slide Number Placeholder 5">
            <a:extLst>
              <a:ext uri="{FF2B5EF4-FFF2-40B4-BE49-F238E27FC236}">
                <a16:creationId xmlns:a16="http://schemas.microsoft.com/office/drawing/2014/main" id="{E6E450EB-1017-204B-91B1-D305713A2728}"/>
              </a:ext>
            </a:extLst>
          </p:cNvPr>
          <p:cNvSpPr txBox="1">
            <a:spLocks/>
          </p:cNvSpPr>
          <p:nvPr userDrawn="1"/>
        </p:nvSpPr>
        <p:spPr>
          <a:xfrm>
            <a:off x="-1" y="6466144"/>
            <a:ext cx="412577" cy="391856"/>
          </a:xfrm>
          <a:prstGeom prst="rect">
            <a:avLst/>
          </a:prstGeom>
        </p:spPr>
        <p:txBody>
          <a:bodyPr vert="horz" lIns="121920" tIns="60960" rIns="121920" bIns="60960" rtlCol="0" anchor="t"/>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3F4AB90-28C3-6A42-8FCF-EBF62051120A}" type="slidenum">
              <a:rPr lang="en-US" sz="800" b="0" i="0" smtClean="0">
                <a:solidFill>
                  <a:schemeClr val="tx1"/>
                </a:solidFill>
                <a:latin typeface="Founders Grotesk Regular" panose="020B0503030202060203" pitchFamily="34" charset="77"/>
              </a:rPr>
              <a:pPr/>
              <a:t>‹#›</a:t>
            </a:fld>
            <a:endParaRPr lang="en-US" sz="800" b="0" i="0" dirty="0">
              <a:solidFill>
                <a:schemeClr val="tx1"/>
              </a:solidFill>
              <a:latin typeface="Founders Grotesk Regular" panose="020B0503030202060203" pitchFamily="34" charset="77"/>
            </a:endParaRPr>
          </a:p>
        </p:txBody>
      </p:sp>
    </p:spTree>
    <p:extLst>
      <p:ext uri="{BB962C8B-B14F-4D97-AF65-F5344CB8AC3E}">
        <p14:creationId xmlns:p14="http://schemas.microsoft.com/office/powerpoint/2010/main" val="4222702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Red Bullet, Image and Colour">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7B63C5E-276F-DE44-A45F-A48E36DD4B40}"/>
              </a:ext>
            </a:extLst>
          </p:cNvPr>
          <p:cNvSpPr/>
          <p:nvPr userDrawn="1"/>
        </p:nvSpPr>
        <p:spPr>
          <a:xfrm>
            <a:off x="4750903" y="2113722"/>
            <a:ext cx="7437967" cy="4744279"/>
          </a:xfrm>
          <a:prstGeom prst="rect">
            <a:avLst/>
          </a:prstGeom>
          <a:solidFill>
            <a:srgbClr val="E63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Title 1">
            <a:extLst>
              <a:ext uri="{FF2B5EF4-FFF2-40B4-BE49-F238E27FC236}">
                <a16:creationId xmlns:a16="http://schemas.microsoft.com/office/drawing/2014/main" id="{1444450A-DABD-3E44-9EE0-104977A655E6}"/>
              </a:ext>
            </a:extLst>
          </p:cNvPr>
          <p:cNvSpPr>
            <a:spLocks noGrp="1"/>
          </p:cNvSpPr>
          <p:nvPr>
            <p:ph type="title" hasCustomPrompt="1"/>
          </p:nvPr>
        </p:nvSpPr>
        <p:spPr>
          <a:xfrm>
            <a:off x="327660" y="873150"/>
            <a:ext cx="9753600" cy="336329"/>
          </a:xfrm>
        </p:spPr>
        <p:txBody>
          <a:bodyPr anchor="t"/>
          <a:lstStyle>
            <a:lvl1pPr>
              <a:defRPr sz="2400" b="1" i="0" spc="-27" baseline="0">
                <a:solidFill>
                  <a:srgbClr val="E63241"/>
                </a:solidFill>
                <a:latin typeface="Founders Grotesk Semibold" panose="020B0503030202060203" pitchFamily="34" charset="77"/>
              </a:defRPr>
            </a:lvl1pPr>
          </a:lstStyle>
          <a:p>
            <a:r>
              <a:rPr lang="en-GB" dirty="0"/>
              <a:t>Headline goes here</a:t>
            </a:r>
            <a:endParaRPr lang="en-US" dirty="0"/>
          </a:p>
        </p:txBody>
      </p:sp>
      <p:pic>
        <p:nvPicPr>
          <p:cNvPr id="11" name="Graphic 10">
            <a:extLst>
              <a:ext uri="{FF2B5EF4-FFF2-40B4-BE49-F238E27FC236}">
                <a16:creationId xmlns:a16="http://schemas.microsoft.com/office/drawing/2014/main" id="{78B67D45-00EC-BA4D-AE39-BE318CCD228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995864" y="450629"/>
            <a:ext cx="737041" cy="737041"/>
          </a:xfrm>
          <a:prstGeom prst="rect">
            <a:avLst/>
          </a:prstGeom>
        </p:spPr>
      </p:pic>
      <p:sp>
        <p:nvSpPr>
          <p:cNvPr id="12" name="Text Placeholder 2">
            <a:extLst>
              <a:ext uri="{FF2B5EF4-FFF2-40B4-BE49-F238E27FC236}">
                <a16:creationId xmlns:a16="http://schemas.microsoft.com/office/drawing/2014/main" id="{0ED62DF1-566A-2241-B114-C7D11700ECFD}"/>
              </a:ext>
            </a:extLst>
          </p:cNvPr>
          <p:cNvSpPr>
            <a:spLocks noGrp="1"/>
          </p:cNvSpPr>
          <p:nvPr>
            <p:ph type="body" idx="1" hasCustomPrompt="1"/>
          </p:nvPr>
        </p:nvSpPr>
        <p:spPr>
          <a:xfrm>
            <a:off x="327660" y="391856"/>
            <a:ext cx="10515600" cy="191240"/>
          </a:xfrm>
        </p:spPr>
        <p:txBody>
          <a:bodyPr>
            <a:noAutofit/>
          </a:bodyPr>
          <a:lstStyle>
            <a:lvl1pPr marL="0" indent="0">
              <a:lnSpc>
                <a:spcPct val="100000"/>
              </a:lnSpc>
              <a:buNone/>
              <a:defRPr sz="733">
                <a:solidFill>
                  <a:schemeClr val="tx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GB" dirty="0"/>
              <a:t>DOCUMENT TITLE GOES HERE</a:t>
            </a:r>
          </a:p>
        </p:txBody>
      </p:sp>
      <p:sp>
        <p:nvSpPr>
          <p:cNvPr id="3" name="Content Placeholder 2">
            <a:extLst>
              <a:ext uri="{FF2B5EF4-FFF2-40B4-BE49-F238E27FC236}">
                <a16:creationId xmlns:a16="http://schemas.microsoft.com/office/drawing/2014/main" id="{EDB9F9BE-9C2D-F947-A694-CDB2A1677A8E}"/>
              </a:ext>
            </a:extLst>
          </p:cNvPr>
          <p:cNvSpPr>
            <a:spLocks noGrp="1"/>
          </p:cNvSpPr>
          <p:nvPr>
            <p:ph sz="quarter" idx="10" hasCustomPrompt="1"/>
          </p:nvPr>
        </p:nvSpPr>
        <p:spPr>
          <a:xfrm>
            <a:off x="4294718" y="1648885"/>
            <a:ext cx="7437967" cy="4751916"/>
          </a:xfrm>
          <a:solidFill>
            <a:schemeClr val="bg1">
              <a:lumMod val="85000"/>
            </a:schemeClr>
          </a:solidFill>
        </p:spPr>
        <p:txBody>
          <a:bodyPr anchor="ctr"/>
          <a:lstStyle>
            <a:lvl1pPr marL="0" indent="0" algn="ctr">
              <a:buNone/>
              <a:defRPr b="0" i="0">
                <a:latin typeface="Founders Grotesk Regular" panose="020B0503030202060203" pitchFamily="34" charset="77"/>
              </a:defRPr>
            </a:lvl1pPr>
          </a:lstStyle>
          <a:p>
            <a:pPr lvl="0"/>
            <a:r>
              <a:rPr lang="en-GB" dirty="0"/>
              <a:t>INSERT IMAGE HERE</a:t>
            </a:r>
            <a:endParaRPr lang="en-US" dirty="0"/>
          </a:p>
        </p:txBody>
      </p:sp>
      <p:sp>
        <p:nvSpPr>
          <p:cNvPr id="10" name="Content Placeholder 3">
            <a:extLst>
              <a:ext uri="{FF2B5EF4-FFF2-40B4-BE49-F238E27FC236}">
                <a16:creationId xmlns:a16="http://schemas.microsoft.com/office/drawing/2014/main" id="{CF3FFC15-4531-0043-93A1-2B22EA98287F}"/>
              </a:ext>
            </a:extLst>
          </p:cNvPr>
          <p:cNvSpPr>
            <a:spLocks noGrp="1"/>
          </p:cNvSpPr>
          <p:nvPr>
            <p:ph sz="half" idx="2" hasCustomPrompt="1"/>
          </p:nvPr>
        </p:nvSpPr>
        <p:spPr>
          <a:xfrm>
            <a:off x="327660" y="1567581"/>
            <a:ext cx="3687749" cy="4833220"/>
          </a:xfrm>
        </p:spPr>
        <p:txBody>
          <a:bodyPr>
            <a:noAutofit/>
          </a:bodyPr>
          <a:lstStyle>
            <a:lvl1pPr marL="118530" indent="-118530" algn="l">
              <a:lnSpc>
                <a:spcPct val="100000"/>
              </a:lnSpc>
              <a:buFont typeface="Arial" panose="020B0604020202020204" pitchFamily="34" charset="0"/>
              <a:buChar char="•"/>
              <a:tabLst/>
              <a:defRPr sz="1867" b="0" i="0">
                <a:latin typeface="Founders Grotesk Light" panose="020B0303030202060203" pitchFamily="34" charset="77"/>
              </a:defRPr>
            </a:lvl1pPr>
            <a:lvl2pPr marL="457189" indent="0">
              <a:buNone/>
              <a:defRPr/>
            </a:lvl2pPr>
            <a:lvl3pPr marL="914377" indent="0">
              <a:buNone/>
              <a:defRPr/>
            </a:lvl3pPr>
            <a:lvl4pPr marL="1371566" indent="0">
              <a:buNone/>
              <a:defRPr/>
            </a:lvl4pPr>
            <a:lvl5pPr marL="1828754" indent="0">
              <a:buNone/>
              <a:defRPr/>
            </a:lvl5pPr>
          </a:lstStyle>
          <a:p>
            <a:r>
              <a:rPr lang="en-GB" dirty="0"/>
              <a:t>Right click the slide in the menu to the left and select ‘layout’ to change theme colour</a:t>
            </a:r>
          </a:p>
          <a:p>
            <a:pPr lvl="0"/>
            <a:r>
              <a:rPr lang="en-GB" dirty="0"/>
              <a:t>Bullet point goes here</a:t>
            </a:r>
          </a:p>
        </p:txBody>
      </p:sp>
      <p:sp>
        <p:nvSpPr>
          <p:cNvPr id="15" name="Slide Number Placeholder 5">
            <a:extLst>
              <a:ext uri="{FF2B5EF4-FFF2-40B4-BE49-F238E27FC236}">
                <a16:creationId xmlns:a16="http://schemas.microsoft.com/office/drawing/2014/main" id="{0EA162AA-C948-2D4F-A9F9-3B508FC7AF5C}"/>
              </a:ext>
            </a:extLst>
          </p:cNvPr>
          <p:cNvSpPr txBox="1">
            <a:spLocks/>
          </p:cNvSpPr>
          <p:nvPr userDrawn="1"/>
        </p:nvSpPr>
        <p:spPr>
          <a:xfrm>
            <a:off x="-1" y="6466144"/>
            <a:ext cx="412577" cy="391856"/>
          </a:xfrm>
          <a:prstGeom prst="rect">
            <a:avLst/>
          </a:prstGeom>
        </p:spPr>
        <p:txBody>
          <a:bodyPr vert="horz" lIns="121920" tIns="60960" rIns="121920" bIns="60960" rtlCol="0" anchor="t"/>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3F4AB90-28C3-6A42-8FCF-EBF62051120A}" type="slidenum">
              <a:rPr lang="en-US" sz="800" b="0" i="0" smtClean="0">
                <a:solidFill>
                  <a:schemeClr val="tx1"/>
                </a:solidFill>
                <a:latin typeface="Founders Grotesk Regular" panose="020B0503030202060203" pitchFamily="34" charset="77"/>
              </a:rPr>
              <a:pPr/>
              <a:t>‹#›</a:t>
            </a:fld>
            <a:endParaRPr lang="en-US" sz="800" b="0" i="0" dirty="0">
              <a:solidFill>
                <a:schemeClr val="tx1"/>
              </a:solidFill>
              <a:latin typeface="Founders Grotesk Regular" panose="020B0503030202060203" pitchFamily="34" charset="77"/>
            </a:endParaRPr>
          </a:p>
        </p:txBody>
      </p:sp>
    </p:spTree>
    <p:extLst>
      <p:ext uri="{BB962C8B-B14F-4D97-AF65-F5344CB8AC3E}">
        <p14:creationId xmlns:p14="http://schemas.microsoft.com/office/powerpoint/2010/main" val="30005106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 Leaf Green Bullet and Image">
    <p:bg>
      <p:bgPr>
        <a:solidFill>
          <a:schemeClr val="bg1"/>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1444450A-DABD-3E44-9EE0-104977A655E6}"/>
              </a:ext>
            </a:extLst>
          </p:cNvPr>
          <p:cNvSpPr>
            <a:spLocks noGrp="1"/>
          </p:cNvSpPr>
          <p:nvPr>
            <p:ph type="title" hasCustomPrompt="1"/>
          </p:nvPr>
        </p:nvSpPr>
        <p:spPr>
          <a:xfrm>
            <a:off x="327660" y="873150"/>
            <a:ext cx="9753600" cy="336329"/>
          </a:xfrm>
        </p:spPr>
        <p:txBody>
          <a:bodyPr anchor="t"/>
          <a:lstStyle>
            <a:lvl1pPr>
              <a:defRPr sz="2400" b="1" i="0" spc="-27" baseline="0">
                <a:solidFill>
                  <a:srgbClr val="82BE64"/>
                </a:solidFill>
                <a:latin typeface="Founders Grotesk Semibold" panose="020B0503030202060203" pitchFamily="34" charset="77"/>
              </a:defRPr>
            </a:lvl1pPr>
          </a:lstStyle>
          <a:p>
            <a:r>
              <a:rPr lang="en-GB" dirty="0"/>
              <a:t>Headline goes here</a:t>
            </a:r>
            <a:endParaRPr lang="en-US" dirty="0"/>
          </a:p>
        </p:txBody>
      </p:sp>
      <p:pic>
        <p:nvPicPr>
          <p:cNvPr id="11" name="Graphic 10">
            <a:extLst>
              <a:ext uri="{FF2B5EF4-FFF2-40B4-BE49-F238E27FC236}">
                <a16:creationId xmlns:a16="http://schemas.microsoft.com/office/drawing/2014/main" id="{78B67D45-00EC-BA4D-AE39-BE318CCD228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995864" y="450629"/>
            <a:ext cx="737041" cy="737041"/>
          </a:xfrm>
          <a:prstGeom prst="rect">
            <a:avLst/>
          </a:prstGeom>
        </p:spPr>
      </p:pic>
      <p:sp>
        <p:nvSpPr>
          <p:cNvPr id="7" name="Content Placeholder 3">
            <a:extLst>
              <a:ext uri="{FF2B5EF4-FFF2-40B4-BE49-F238E27FC236}">
                <a16:creationId xmlns:a16="http://schemas.microsoft.com/office/drawing/2014/main" id="{5EE39592-78C4-0B4D-9BB7-9C13E176890A}"/>
              </a:ext>
            </a:extLst>
          </p:cNvPr>
          <p:cNvSpPr>
            <a:spLocks noGrp="1"/>
          </p:cNvSpPr>
          <p:nvPr>
            <p:ph sz="half" idx="2" hasCustomPrompt="1"/>
          </p:nvPr>
        </p:nvSpPr>
        <p:spPr>
          <a:xfrm>
            <a:off x="327660" y="1567581"/>
            <a:ext cx="3687749" cy="4833220"/>
          </a:xfrm>
        </p:spPr>
        <p:txBody>
          <a:bodyPr>
            <a:noAutofit/>
          </a:bodyPr>
          <a:lstStyle>
            <a:lvl1pPr marL="118530" indent="-118530" algn="l">
              <a:lnSpc>
                <a:spcPct val="100000"/>
              </a:lnSpc>
              <a:buFont typeface="Arial" panose="020B0604020202020204" pitchFamily="34" charset="0"/>
              <a:buChar char="•"/>
              <a:tabLst/>
              <a:defRPr sz="1867" b="0" i="0">
                <a:latin typeface="Founders Grotesk Light" panose="020B0303030202060203" pitchFamily="34" charset="77"/>
              </a:defRPr>
            </a:lvl1pPr>
            <a:lvl2pPr marL="457189" indent="0">
              <a:buNone/>
              <a:defRPr/>
            </a:lvl2pPr>
            <a:lvl3pPr marL="914377" indent="0">
              <a:buNone/>
              <a:defRPr/>
            </a:lvl3pPr>
            <a:lvl4pPr marL="1371566" indent="0">
              <a:buNone/>
              <a:defRPr/>
            </a:lvl4pPr>
            <a:lvl5pPr marL="1828754" indent="0">
              <a:buNone/>
              <a:defRPr/>
            </a:lvl5pPr>
          </a:lstStyle>
          <a:p>
            <a:r>
              <a:rPr lang="en-GB" dirty="0"/>
              <a:t>Right click the slide in the menu to the left and select ‘layout’ to change theme colour</a:t>
            </a:r>
          </a:p>
          <a:p>
            <a:pPr lvl="0"/>
            <a:r>
              <a:rPr lang="en-GB" dirty="0"/>
              <a:t>Bullet point goes here</a:t>
            </a:r>
          </a:p>
        </p:txBody>
      </p:sp>
      <p:sp>
        <p:nvSpPr>
          <p:cNvPr id="12" name="Text Placeholder 2">
            <a:extLst>
              <a:ext uri="{FF2B5EF4-FFF2-40B4-BE49-F238E27FC236}">
                <a16:creationId xmlns:a16="http://schemas.microsoft.com/office/drawing/2014/main" id="{0ED62DF1-566A-2241-B114-C7D11700ECFD}"/>
              </a:ext>
            </a:extLst>
          </p:cNvPr>
          <p:cNvSpPr>
            <a:spLocks noGrp="1"/>
          </p:cNvSpPr>
          <p:nvPr>
            <p:ph type="body" idx="1" hasCustomPrompt="1"/>
          </p:nvPr>
        </p:nvSpPr>
        <p:spPr>
          <a:xfrm>
            <a:off x="327660" y="391856"/>
            <a:ext cx="10515600" cy="191240"/>
          </a:xfrm>
        </p:spPr>
        <p:txBody>
          <a:bodyPr>
            <a:noAutofit/>
          </a:bodyPr>
          <a:lstStyle>
            <a:lvl1pPr marL="0" indent="0">
              <a:lnSpc>
                <a:spcPct val="100000"/>
              </a:lnSpc>
              <a:buNone/>
              <a:defRPr sz="733">
                <a:solidFill>
                  <a:schemeClr val="tx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GB" dirty="0"/>
              <a:t>DOCUMENT TITLE GOES HERE</a:t>
            </a:r>
          </a:p>
        </p:txBody>
      </p:sp>
      <p:sp>
        <p:nvSpPr>
          <p:cNvPr id="3" name="Content Placeholder 2">
            <a:extLst>
              <a:ext uri="{FF2B5EF4-FFF2-40B4-BE49-F238E27FC236}">
                <a16:creationId xmlns:a16="http://schemas.microsoft.com/office/drawing/2014/main" id="{EDB9F9BE-9C2D-F947-A694-CDB2A1677A8E}"/>
              </a:ext>
            </a:extLst>
          </p:cNvPr>
          <p:cNvSpPr>
            <a:spLocks noGrp="1"/>
          </p:cNvSpPr>
          <p:nvPr>
            <p:ph sz="quarter" idx="10" hasCustomPrompt="1"/>
          </p:nvPr>
        </p:nvSpPr>
        <p:spPr>
          <a:xfrm>
            <a:off x="4294718" y="1648885"/>
            <a:ext cx="7437967" cy="4751916"/>
          </a:xfrm>
          <a:solidFill>
            <a:schemeClr val="bg1">
              <a:lumMod val="85000"/>
            </a:schemeClr>
          </a:solidFill>
        </p:spPr>
        <p:txBody>
          <a:bodyPr anchor="ctr"/>
          <a:lstStyle>
            <a:lvl1pPr marL="0" indent="0" algn="ctr">
              <a:buNone/>
              <a:defRPr b="0" i="0">
                <a:latin typeface="Founders Grotesk Regular" panose="020B0503030202060203" pitchFamily="34" charset="77"/>
              </a:defRPr>
            </a:lvl1pPr>
          </a:lstStyle>
          <a:p>
            <a:pPr lvl="0"/>
            <a:r>
              <a:rPr lang="en-GB" dirty="0"/>
              <a:t>INSERT IMAGE HERE</a:t>
            </a:r>
            <a:endParaRPr lang="en-US" dirty="0"/>
          </a:p>
        </p:txBody>
      </p:sp>
      <p:sp>
        <p:nvSpPr>
          <p:cNvPr id="10" name="Slide Number Placeholder 5">
            <a:extLst>
              <a:ext uri="{FF2B5EF4-FFF2-40B4-BE49-F238E27FC236}">
                <a16:creationId xmlns:a16="http://schemas.microsoft.com/office/drawing/2014/main" id="{E6E450EB-1017-204B-91B1-D305713A2728}"/>
              </a:ext>
            </a:extLst>
          </p:cNvPr>
          <p:cNvSpPr txBox="1">
            <a:spLocks/>
          </p:cNvSpPr>
          <p:nvPr userDrawn="1"/>
        </p:nvSpPr>
        <p:spPr>
          <a:xfrm>
            <a:off x="-1" y="6466144"/>
            <a:ext cx="412577" cy="391856"/>
          </a:xfrm>
          <a:prstGeom prst="rect">
            <a:avLst/>
          </a:prstGeom>
        </p:spPr>
        <p:txBody>
          <a:bodyPr vert="horz" lIns="121920" tIns="60960" rIns="121920" bIns="60960" rtlCol="0" anchor="t"/>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3F4AB90-28C3-6A42-8FCF-EBF62051120A}" type="slidenum">
              <a:rPr lang="en-US" sz="800" b="0" i="0" smtClean="0">
                <a:solidFill>
                  <a:schemeClr val="tx1"/>
                </a:solidFill>
                <a:latin typeface="Founders Grotesk Regular" panose="020B0503030202060203" pitchFamily="34" charset="77"/>
              </a:rPr>
              <a:pPr/>
              <a:t>‹#›</a:t>
            </a:fld>
            <a:endParaRPr lang="en-US" sz="800" b="0" i="0" dirty="0">
              <a:solidFill>
                <a:schemeClr val="tx1"/>
              </a:solidFill>
              <a:latin typeface="Founders Grotesk Regular" panose="020B0503030202060203" pitchFamily="34" charset="77"/>
            </a:endParaRPr>
          </a:p>
        </p:txBody>
      </p:sp>
    </p:spTree>
    <p:extLst>
      <p:ext uri="{BB962C8B-B14F-4D97-AF65-F5344CB8AC3E}">
        <p14:creationId xmlns:p14="http://schemas.microsoft.com/office/powerpoint/2010/main" val="35391355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Leaf Green Bullet, Image and Colour">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7B63C5E-276F-DE44-A45F-A48E36DD4B40}"/>
              </a:ext>
            </a:extLst>
          </p:cNvPr>
          <p:cNvSpPr/>
          <p:nvPr userDrawn="1"/>
        </p:nvSpPr>
        <p:spPr>
          <a:xfrm>
            <a:off x="4750903" y="2113722"/>
            <a:ext cx="7437967" cy="4744279"/>
          </a:xfrm>
          <a:prstGeom prst="rect">
            <a:avLst/>
          </a:prstGeom>
          <a:solidFill>
            <a:srgbClr val="82BE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Title 1">
            <a:extLst>
              <a:ext uri="{FF2B5EF4-FFF2-40B4-BE49-F238E27FC236}">
                <a16:creationId xmlns:a16="http://schemas.microsoft.com/office/drawing/2014/main" id="{1444450A-DABD-3E44-9EE0-104977A655E6}"/>
              </a:ext>
            </a:extLst>
          </p:cNvPr>
          <p:cNvSpPr>
            <a:spLocks noGrp="1"/>
          </p:cNvSpPr>
          <p:nvPr>
            <p:ph type="title" hasCustomPrompt="1"/>
          </p:nvPr>
        </p:nvSpPr>
        <p:spPr>
          <a:xfrm>
            <a:off x="327660" y="873150"/>
            <a:ext cx="9753600" cy="336329"/>
          </a:xfrm>
        </p:spPr>
        <p:txBody>
          <a:bodyPr anchor="t"/>
          <a:lstStyle>
            <a:lvl1pPr>
              <a:defRPr sz="2400" b="1" i="0" spc="-27" baseline="0">
                <a:solidFill>
                  <a:srgbClr val="82BE64"/>
                </a:solidFill>
                <a:latin typeface="Founders Grotesk Semibold" panose="020B0503030202060203" pitchFamily="34" charset="77"/>
              </a:defRPr>
            </a:lvl1pPr>
          </a:lstStyle>
          <a:p>
            <a:r>
              <a:rPr lang="en-GB" dirty="0"/>
              <a:t>Headline goes here</a:t>
            </a:r>
            <a:endParaRPr lang="en-US" dirty="0"/>
          </a:p>
        </p:txBody>
      </p:sp>
      <p:pic>
        <p:nvPicPr>
          <p:cNvPr id="11" name="Graphic 10">
            <a:extLst>
              <a:ext uri="{FF2B5EF4-FFF2-40B4-BE49-F238E27FC236}">
                <a16:creationId xmlns:a16="http://schemas.microsoft.com/office/drawing/2014/main" id="{78B67D45-00EC-BA4D-AE39-BE318CCD228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995864" y="450629"/>
            <a:ext cx="737041" cy="737041"/>
          </a:xfrm>
          <a:prstGeom prst="rect">
            <a:avLst/>
          </a:prstGeom>
        </p:spPr>
      </p:pic>
      <p:sp>
        <p:nvSpPr>
          <p:cNvPr id="12" name="Text Placeholder 2">
            <a:extLst>
              <a:ext uri="{FF2B5EF4-FFF2-40B4-BE49-F238E27FC236}">
                <a16:creationId xmlns:a16="http://schemas.microsoft.com/office/drawing/2014/main" id="{0ED62DF1-566A-2241-B114-C7D11700ECFD}"/>
              </a:ext>
            </a:extLst>
          </p:cNvPr>
          <p:cNvSpPr>
            <a:spLocks noGrp="1"/>
          </p:cNvSpPr>
          <p:nvPr>
            <p:ph type="body" idx="1" hasCustomPrompt="1"/>
          </p:nvPr>
        </p:nvSpPr>
        <p:spPr>
          <a:xfrm>
            <a:off x="327660" y="391856"/>
            <a:ext cx="10515600" cy="191240"/>
          </a:xfrm>
        </p:spPr>
        <p:txBody>
          <a:bodyPr>
            <a:noAutofit/>
          </a:bodyPr>
          <a:lstStyle>
            <a:lvl1pPr marL="0" indent="0">
              <a:lnSpc>
                <a:spcPct val="100000"/>
              </a:lnSpc>
              <a:buNone/>
              <a:defRPr sz="733">
                <a:solidFill>
                  <a:schemeClr val="tx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GB" dirty="0"/>
              <a:t>DOCUMENT TITLE GOES HERE</a:t>
            </a:r>
          </a:p>
        </p:txBody>
      </p:sp>
      <p:sp>
        <p:nvSpPr>
          <p:cNvPr id="3" name="Content Placeholder 2">
            <a:extLst>
              <a:ext uri="{FF2B5EF4-FFF2-40B4-BE49-F238E27FC236}">
                <a16:creationId xmlns:a16="http://schemas.microsoft.com/office/drawing/2014/main" id="{EDB9F9BE-9C2D-F947-A694-CDB2A1677A8E}"/>
              </a:ext>
            </a:extLst>
          </p:cNvPr>
          <p:cNvSpPr>
            <a:spLocks noGrp="1"/>
          </p:cNvSpPr>
          <p:nvPr>
            <p:ph sz="quarter" idx="10" hasCustomPrompt="1"/>
          </p:nvPr>
        </p:nvSpPr>
        <p:spPr>
          <a:xfrm>
            <a:off x="4294718" y="1648885"/>
            <a:ext cx="7437967" cy="4751916"/>
          </a:xfrm>
          <a:solidFill>
            <a:schemeClr val="bg1">
              <a:lumMod val="85000"/>
            </a:schemeClr>
          </a:solidFill>
        </p:spPr>
        <p:txBody>
          <a:bodyPr anchor="ctr"/>
          <a:lstStyle>
            <a:lvl1pPr marL="0" indent="0" algn="ctr">
              <a:buNone/>
              <a:defRPr b="0" i="0">
                <a:latin typeface="Founders Grotesk Regular" panose="020B0503030202060203" pitchFamily="34" charset="77"/>
              </a:defRPr>
            </a:lvl1pPr>
          </a:lstStyle>
          <a:p>
            <a:pPr lvl="0"/>
            <a:r>
              <a:rPr lang="en-GB" dirty="0"/>
              <a:t>INSERT IMAGE HERE</a:t>
            </a:r>
            <a:endParaRPr lang="en-US" dirty="0"/>
          </a:p>
        </p:txBody>
      </p:sp>
      <p:sp>
        <p:nvSpPr>
          <p:cNvPr id="10" name="Content Placeholder 3">
            <a:extLst>
              <a:ext uri="{FF2B5EF4-FFF2-40B4-BE49-F238E27FC236}">
                <a16:creationId xmlns:a16="http://schemas.microsoft.com/office/drawing/2014/main" id="{CF3FFC15-4531-0043-93A1-2B22EA98287F}"/>
              </a:ext>
            </a:extLst>
          </p:cNvPr>
          <p:cNvSpPr>
            <a:spLocks noGrp="1"/>
          </p:cNvSpPr>
          <p:nvPr>
            <p:ph sz="half" idx="2" hasCustomPrompt="1"/>
          </p:nvPr>
        </p:nvSpPr>
        <p:spPr>
          <a:xfrm>
            <a:off x="327660" y="1567581"/>
            <a:ext cx="3687749" cy="4833220"/>
          </a:xfrm>
        </p:spPr>
        <p:txBody>
          <a:bodyPr>
            <a:noAutofit/>
          </a:bodyPr>
          <a:lstStyle>
            <a:lvl1pPr marL="118530" indent="-118530" algn="l">
              <a:lnSpc>
                <a:spcPct val="100000"/>
              </a:lnSpc>
              <a:buFont typeface="Arial" panose="020B0604020202020204" pitchFamily="34" charset="0"/>
              <a:buChar char="•"/>
              <a:tabLst/>
              <a:defRPr sz="1867" b="0" i="0">
                <a:latin typeface="Founders Grotesk Light" panose="020B0303030202060203" pitchFamily="34" charset="77"/>
              </a:defRPr>
            </a:lvl1pPr>
            <a:lvl2pPr marL="457189" indent="0">
              <a:buNone/>
              <a:defRPr/>
            </a:lvl2pPr>
            <a:lvl3pPr marL="914377" indent="0">
              <a:buNone/>
              <a:defRPr/>
            </a:lvl3pPr>
            <a:lvl4pPr marL="1371566" indent="0">
              <a:buNone/>
              <a:defRPr/>
            </a:lvl4pPr>
            <a:lvl5pPr marL="1828754" indent="0">
              <a:buNone/>
              <a:defRPr/>
            </a:lvl5pPr>
          </a:lstStyle>
          <a:p>
            <a:r>
              <a:rPr lang="en-GB" dirty="0"/>
              <a:t>Right click the slide in the menu to the left and select ‘layout’ to change theme colour</a:t>
            </a:r>
          </a:p>
          <a:p>
            <a:pPr lvl="0"/>
            <a:r>
              <a:rPr lang="en-GB" dirty="0"/>
              <a:t>Bullet point goes here</a:t>
            </a:r>
          </a:p>
        </p:txBody>
      </p:sp>
      <p:sp>
        <p:nvSpPr>
          <p:cNvPr id="15" name="Slide Number Placeholder 5">
            <a:extLst>
              <a:ext uri="{FF2B5EF4-FFF2-40B4-BE49-F238E27FC236}">
                <a16:creationId xmlns:a16="http://schemas.microsoft.com/office/drawing/2014/main" id="{0EA162AA-C948-2D4F-A9F9-3B508FC7AF5C}"/>
              </a:ext>
            </a:extLst>
          </p:cNvPr>
          <p:cNvSpPr txBox="1">
            <a:spLocks/>
          </p:cNvSpPr>
          <p:nvPr userDrawn="1"/>
        </p:nvSpPr>
        <p:spPr>
          <a:xfrm>
            <a:off x="-1" y="6466144"/>
            <a:ext cx="412577" cy="391856"/>
          </a:xfrm>
          <a:prstGeom prst="rect">
            <a:avLst/>
          </a:prstGeom>
        </p:spPr>
        <p:txBody>
          <a:bodyPr vert="horz" lIns="121920" tIns="60960" rIns="121920" bIns="60960" rtlCol="0" anchor="t"/>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3F4AB90-28C3-6A42-8FCF-EBF62051120A}" type="slidenum">
              <a:rPr lang="en-US" sz="800" b="0" i="0" smtClean="0">
                <a:solidFill>
                  <a:schemeClr val="tx1"/>
                </a:solidFill>
                <a:latin typeface="Founders Grotesk Regular" panose="020B0503030202060203" pitchFamily="34" charset="77"/>
              </a:rPr>
              <a:pPr/>
              <a:t>‹#›</a:t>
            </a:fld>
            <a:endParaRPr lang="en-US" sz="800" b="0" i="0" dirty="0">
              <a:solidFill>
                <a:schemeClr val="tx1"/>
              </a:solidFill>
              <a:latin typeface="Founders Grotesk Regular" panose="020B0503030202060203" pitchFamily="34" charset="77"/>
            </a:endParaRPr>
          </a:p>
        </p:txBody>
      </p:sp>
    </p:spTree>
    <p:extLst>
      <p:ext uri="{BB962C8B-B14F-4D97-AF65-F5344CB8AC3E}">
        <p14:creationId xmlns:p14="http://schemas.microsoft.com/office/powerpoint/2010/main" val="41879225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ea Green Bullet and Image">
    <p:bg>
      <p:bgPr>
        <a:solidFill>
          <a:schemeClr val="bg1"/>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1444450A-DABD-3E44-9EE0-104977A655E6}"/>
              </a:ext>
            </a:extLst>
          </p:cNvPr>
          <p:cNvSpPr>
            <a:spLocks noGrp="1"/>
          </p:cNvSpPr>
          <p:nvPr>
            <p:ph type="title" hasCustomPrompt="1"/>
          </p:nvPr>
        </p:nvSpPr>
        <p:spPr>
          <a:xfrm>
            <a:off x="327660" y="873150"/>
            <a:ext cx="9753600" cy="336329"/>
          </a:xfrm>
        </p:spPr>
        <p:txBody>
          <a:bodyPr anchor="t"/>
          <a:lstStyle>
            <a:lvl1pPr>
              <a:defRPr sz="2400" b="1" i="0" spc="-27" baseline="0">
                <a:solidFill>
                  <a:srgbClr val="28AF78"/>
                </a:solidFill>
                <a:latin typeface="Founders Grotesk Semibold" panose="020B0503030202060203" pitchFamily="34" charset="77"/>
              </a:defRPr>
            </a:lvl1pPr>
          </a:lstStyle>
          <a:p>
            <a:r>
              <a:rPr lang="en-GB" dirty="0"/>
              <a:t>Headline goes here</a:t>
            </a:r>
            <a:endParaRPr lang="en-US" dirty="0"/>
          </a:p>
        </p:txBody>
      </p:sp>
      <p:pic>
        <p:nvPicPr>
          <p:cNvPr id="11" name="Graphic 10">
            <a:extLst>
              <a:ext uri="{FF2B5EF4-FFF2-40B4-BE49-F238E27FC236}">
                <a16:creationId xmlns:a16="http://schemas.microsoft.com/office/drawing/2014/main" id="{78B67D45-00EC-BA4D-AE39-BE318CCD228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995864" y="450629"/>
            <a:ext cx="737041" cy="737041"/>
          </a:xfrm>
          <a:prstGeom prst="rect">
            <a:avLst/>
          </a:prstGeom>
        </p:spPr>
      </p:pic>
      <p:sp>
        <p:nvSpPr>
          <p:cNvPr id="7" name="Content Placeholder 3">
            <a:extLst>
              <a:ext uri="{FF2B5EF4-FFF2-40B4-BE49-F238E27FC236}">
                <a16:creationId xmlns:a16="http://schemas.microsoft.com/office/drawing/2014/main" id="{5EE39592-78C4-0B4D-9BB7-9C13E176890A}"/>
              </a:ext>
            </a:extLst>
          </p:cNvPr>
          <p:cNvSpPr>
            <a:spLocks noGrp="1"/>
          </p:cNvSpPr>
          <p:nvPr>
            <p:ph sz="half" idx="2" hasCustomPrompt="1"/>
          </p:nvPr>
        </p:nvSpPr>
        <p:spPr>
          <a:xfrm>
            <a:off x="327660" y="1567581"/>
            <a:ext cx="3687749" cy="4833220"/>
          </a:xfrm>
        </p:spPr>
        <p:txBody>
          <a:bodyPr>
            <a:noAutofit/>
          </a:bodyPr>
          <a:lstStyle>
            <a:lvl1pPr marL="118530" indent="-118530" algn="l">
              <a:lnSpc>
                <a:spcPct val="100000"/>
              </a:lnSpc>
              <a:buFont typeface="Arial" panose="020B0604020202020204" pitchFamily="34" charset="0"/>
              <a:buChar char="•"/>
              <a:tabLst/>
              <a:defRPr sz="1867" b="0" i="0">
                <a:latin typeface="Founders Grotesk Light" panose="020B0303030202060203" pitchFamily="34" charset="77"/>
              </a:defRPr>
            </a:lvl1pPr>
            <a:lvl2pPr marL="457189" indent="0">
              <a:buNone/>
              <a:defRPr/>
            </a:lvl2pPr>
            <a:lvl3pPr marL="914377" indent="0">
              <a:buNone/>
              <a:defRPr/>
            </a:lvl3pPr>
            <a:lvl4pPr marL="1371566" indent="0">
              <a:buNone/>
              <a:defRPr/>
            </a:lvl4pPr>
            <a:lvl5pPr marL="1828754" indent="0">
              <a:buNone/>
              <a:defRPr/>
            </a:lvl5pPr>
          </a:lstStyle>
          <a:p>
            <a:r>
              <a:rPr lang="en-GB" dirty="0"/>
              <a:t>Right click the slide in the menu to the left and select ‘layout’ to change theme colour</a:t>
            </a:r>
          </a:p>
          <a:p>
            <a:pPr lvl="0"/>
            <a:r>
              <a:rPr lang="en-GB" dirty="0"/>
              <a:t>Bullet point goes here</a:t>
            </a:r>
          </a:p>
        </p:txBody>
      </p:sp>
      <p:sp>
        <p:nvSpPr>
          <p:cNvPr id="12" name="Text Placeholder 2">
            <a:extLst>
              <a:ext uri="{FF2B5EF4-FFF2-40B4-BE49-F238E27FC236}">
                <a16:creationId xmlns:a16="http://schemas.microsoft.com/office/drawing/2014/main" id="{0ED62DF1-566A-2241-B114-C7D11700ECFD}"/>
              </a:ext>
            </a:extLst>
          </p:cNvPr>
          <p:cNvSpPr>
            <a:spLocks noGrp="1"/>
          </p:cNvSpPr>
          <p:nvPr>
            <p:ph type="body" idx="1" hasCustomPrompt="1"/>
          </p:nvPr>
        </p:nvSpPr>
        <p:spPr>
          <a:xfrm>
            <a:off x="327660" y="391856"/>
            <a:ext cx="10515600" cy="191240"/>
          </a:xfrm>
        </p:spPr>
        <p:txBody>
          <a:bodyPr>
            <a:noAutofit/>
          </a:bodyPr>
          <a:lstStyle>
            <a:lvl1pPr marL="0" indent="0">
              <a:lnSpc>
                <a:spcPct val="100000"/>
              </a:lnSpc>
              <a:buNone/>
              <a:defRPr sz="733">
                <a:solidFill>
                  <a:schemeClr val="tx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GB" dirty="0"/>
              <a:t>DOCUMENT TITLE GOES HERE</a:t>
            </a:r>
          </a:p>
        </p:txBody>
      </p:sp>
      <p:sp>
        <p:nvSpPr>
          <p:cNvPr id="3" name="Content Placeholder 2">
            <a:extLst>
              <a:ext uri="{FF2B5EF4-FFF2-40B4-BE49-F238E27FC236}">
                <a16:creationId xmlns:a16="http://schemas.microsoft.com/office/drawing/2014/main" id="{EDB9F9BE-9C2D-F947-A694-CDB2A1677A8E}"/>
              </a:ext>
            </a:extLst>
          </p:cNvPr>
          <p:cNvSpPr>
            <a:spLocks noGrp="1"/>
          </p:cNvSpPr>
          <p:nvPr>
            <p:ph sz="quarter" idx="10" hasCustomPrompt="1"/>
          </p:nvPr>
        </p:nvSpPr>
        <p:spPr>
          <a:xfrm>
            <a:off x="4294718" y="1648885"/>
            <a:ext cx="7437967" cy="4751916"/>
          </a:xfrm>
          <a:solidFill>
            <a:schemeClr val="bg1">
              <a:lumMod val="85000"/>
            </a:schemeClr>
          </a:solidFill>
        </p:spPr>
        <p:txBody>
          <a:bodyPr anchor="ctr"/>
          <a:lstStyle>
            <a:lvl1pPr marL="0" indent="0" algn="ctr">
              <a:buNone/>
              <a:defRPr b="0" i="0">
                <a:latin typeface="Founders Grotesk Regular" panose="020B0503030202060203" pitchFamily="34" charset="77"/>
              </a:defRPr>
            </a:lvl1pPr>
          </a:lstStyle>
          <a:p>
            <a:pPr lvl="0"/>
            <a:r>
              <a:rPr lang="en-GB" dirty="0"/>
              <a:t>INSERT IMAGE HERE</a:t>
            </a:r>
            <a:endParaRPr lang="en-US" dirty="0"/>
          </a:p>
        </p:txBody>
      </p:sp>
      <p:sp>
        <p:nvSpPr>
          <p:cNvPr id="10" name="Slide Number Placeholder 5">
            <a:extLst>
              <a:ext uri="{FF2B5EF4-FFF2-40B4-BE49-F238E27FC236}">
                <a16:creationId xmlns:a16="http://schemas.microsoft.com/office/drawing/2014/main" id="{E6E450EB-1017-204B-91B1-D305713A2728}"/>
              </a:ext>
            </a:extLst>
          </p:cNvPr>
          <p:cNvSpPr txBox="1">
            <a:spLocks/>
          </p:cNvSpPr>
          <p:nvPr userDrawn="1"/>
        </p:nvSpPr>
        <p:spPr>
          <a:xfrm>
            <a:off x="-1" y="6466144"/>
            <a:ext cx="412577" cy="391856"/>
          </a:xfrm>
          <a:prstGeom prst="rect">
            <a:avLst/>
          </a:prstGeom>
        </p:spPr>
        <p:txBody>
          <a:bodyPr vert="horz" lIns="121920" tIns="60960" rIns="121920" bIns="60960" rtlCol="0" anchor="t"/>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3F4AB90-28C3-6A42-8FCF-EBF62051120A}" type="slidenum">
              <a:rPr lang="en-US" sz="800" b="0" i="0" smtClean="0">
                <a:solidFill>
                  <a:schemeClr val="tx1"/>
                </a:solidFill>
                <a:latin typeface="Founders Grotesk Regular" panose="020B0503030202060203" pitchFamily="34" charset="77"/>
              </a:rPr>
              <a:pPr/>
              <a:t>‹#›</a:t>
            </a:fld>
            <a:endParaRPr lang="en-US" sz="800" b="0" i="0" dirty="0">
              <a:solidFill>
                <a:schemeClr val="tx1"/>
              </a:solidFill>
              <a:latin typeface="Founders Grotesk Regular" panose="020B0503030202060203" pitchFamily="34" charset="77"/>
            </a:endParaRPr>
          </a:p>
        </p:txBody>
      </p:sp>
    </p:spTree>
    <p:extLst>
      <p:ext uri="{BB962C8B-B14F-4D97-AF65-F5344CB8AC3E}">
        <p14:creationId xmlns:p14="http://schemas.microsoft.com/office/powerpoint/2010/main" val="1293630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ea Green Bullet, Image and Colour">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7B63C5E-276F-DE44-A45F-A48E36DD4B40}"/>
              </a:ext>
            </a:extLst>
          </p:cNvPr>
          <p:cNvSpPr/>
          <p:nvPr userDrawn="1"/>
        </p:nvSpPr>
        <p:spPr>
          <a:xfrm>
            <a:off x="4750903" y="2113722"/>
            <a:ext cx="7437967" cy="4744279"/>
          </a:xfrm>
          <a:prstGeom prst="rect">
            <a:avLst/>
          </a:prstGeom>
          <a:solidFill>
            <a:srgbClr val="28AF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Title 1">
            <a:extLst>
              <a:ext uri="{FF2B5EF4-FFF2-40B4-BE49-F238E27FC236}">
                <a16:creationId xmlns:a16="http://schemas.microsoft.com/office/drawing/2014/main" id="{1444450A-DABD-3E44-9EE0-104977A655E6}"/>
              </a:ext>
            </a:extLst>
          </p:cNvPr>
          <p:cNvSpPr>
            <a:spLocks noGrp="1"/>
          </p:cNvSpPr>
          <p:nvPr>
            <p:ph type="title" hasCustomPrompt="1"/>
          </p:nvPr>
        </p:nvSpPr>
        <p:spPr>
          <a:xfrm>
            <a:off x="327660" y="873150"/>
            <a:ext cx="9753600" cy="336329"/>
          </a:xfrm>
        </p:spPr>
        <p:txBody>
          <a:bodyPr anchor="t"/>
          <a:lstStyle>
            <a:lvl1pPr>
              <a:defRPr sz="2400" b="1" i="0" spc="-27" baseline="0">
                <a:solidFill>
                  <a:srgbClr val="28AF78"/>
                </a:solidFill>
                <a:latin typeface="Founders Grotesk Semibold" panose="020B0503030202060203" pitchFamily="34" charset="77"/>
              </a:defRPr>
            </a:lvl1pPr>
          </a:lstStyle>
          <a:p>
            <a:r>
              <a:rPr lang="en-GB" dirty="0"/>
              <a:t>Headline goes here</a:t>
            </a:r>
            <a:endParaRPr lang="en-US" dirty="0"/>
          </a:p>
        </p:txBody>
      </p:sp>
      <p:pic>
        <p:nvPicPr>
          <p:cNvPr id="11" name="Graphic 10">
            <a:extLst>
              <a:ext uri="{FF2B5EF4-FFF2-40B4-BE49-F238E27FC236}">
                <a16:creationId xmlns:a16="http://schemas.microsoft.com/office/drawing/2014/main" id="{78B67D45-00EC-BA4D-AE39-BE318CCD228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995864" y="450629"/>
            <a:ext cx="737041" cy="737041"/>
          </a:xfrm>
          <a:prstGeom prst="rect">
            <a:avLst/>
          </a:prstGeom>
        </p:spPr>
      </p:pic>
      <p:sp>
        <p:nvSpPr>
          <p:cNvPr id="12" name="Text Placeholder 2">
            <a:extLst>
              <a:ext uri="{FF2B5EF4-FFF2-40B4-BE49-F238E27FC236}">
                <a16:creationId xmlns:a16="http://schemas.microsoft.com/office/drawing/2014/main" id="{0ED62DF1-566A-2241-B114-C7D11700ECFD}"/>
              </a:ext>
            </a:extLst>
          </p:cNvPr>
          <p:cNvSpPr>
            <a:spLocks noGrp="1"/>
          </p:cNvSpPr>
          <p:nvPr>
            <p:ph type="body" idx="1" hasCustomPrompt="1"/>
          </p:nvPr>
        </p:nvSpPr>
        <p:spPr>
          <a:xfrm>
            <a:off x="327660" y="391856"/>
            <a:ext cx="10515600" cy="191240"/>
          </a:xfrm>
        </p:spPr>
        <p:txBody>
          <a:bodyPr>
            <a:noAutofit/>
          </a:bodyPr>
          <a:lstStyle>
            <a:lvl1pPr marL="0" indent="0">
              <a:lnSpc>
                <a:spcPct val="100000"/>
              </a:lnSpc>
              <a:buNone/>
              <a:defRPr sz="733">
                <a:solidFill>
                  <a:schemeClr val="tx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GB" dirty="0"/>
              <a:t>DOCUMENT TITLE GOES HERE</a:t>
            </a:r>
          </a:p>
        </p:txBody>
      </p:sp>
      <p:sp>
        <p:nvSpPr>
          <p:cNvPr id="3" name="Content Placeholder 2">
            <a:extLst>
              <a:ext uri="{FF2B5EF4-FFF2-40B4-BE49-F238E27FC236}">
                <a16:creationId xmlns:a16="http://schemas.microsoft.com/office/drawing/2014/main" id="{EDB9F9BE-9C2D-F947-A694-CDB2A1677A8E}"/>
              </a:ext>
            </a:extLst>
          </p:cNvPr>
          <p:cNvSpPr>
            <a:spLocks noGrp="1"/>
          </p:cNvSpPr>
          <p:nvPr>
            <p:ph sz="quarter" idx="10" hasCustomPrompt="1"/>
          </p:nvPr>
        </p:nvSpPr>
        <p:spPr>
          <a:xfrm>
            <a:off x="4294718" y="1648885"/>
            <a:ext cx="7437967" cy="4751916"/>
          </a:xfrm>
          <a:solidFill>
            <a:schemeClr val="bg1">
              <a:lumMod val="85000"/>
            </a:schemeClr>
          </a:solidFill>
        </p:spPr>
        <p:txBody>
          <a:bodyPr anchor="ctr"/>
          <a:lstStyle>
            <a:lvl1pPr marL="0" indent="0" algn="ctr">
              <a:buNone/>
              <a:defRPr b="0" i="0">
                <a:latin typeface="Founders Grotesk Regular" panose="020B0503030202060203" pitchFamily="34" charset="77"/>
              </a:defRPr>
            </a:lvl1pPr>
          </a:lstStyle>
          <a:p>
            <a:pPr lvl="0"/>
            <a:r>
              <a:rPr lang="en-GB" dirty="0"/>
              <a:t>INSERT IMAGE HERE</a:t>
            </a:r>
            <a:endParaRPr lang="en-US" dirty="0"/>
          </a:p>
        </p:txBody>
      </p:sp>
      <p:sp>
        <p:nvSpPr>
          <p:cNvPr id="10" name="Content Placeholder 3">
            <a:extLst>
              <a:ext uri="{FF2B5EF4-FFF2-40B4-BE49-F238E27FC236}">
                <a16:creationId xmlns:a16="http://schemas.microsoft.com/office/drawing/2014/main" id="{CF3FFC15-4531-0043-93A1-2B22EA98287F}"/>
              </a:ext>
            </a:extLst>
          </p:cNvPr>
          <p:cNvSpPr>
            <a:spLocks noGrp="1"/>
          </p:cNvSpPr>
          <p:nvPr>
            <p:ph sz="half" idx="2" hasCustomPrompt="1"/>
          </p:nvPr>
        </p:nvSpPr>
        <p:spPr>
          <a:xfrm>
            <a:off x="327660" y="1567581"/>
            <a:ext cx="3687749" cy="4833220"/>
          </a:xfrm>
        </p:spPr>
        <p:txBody>
          <a:bodyPr>
            <a:noAutofit/>
          </a:bodyPr>
          <a:lstStyle>
            <a:lvl1pPr marL="118530" indent="-118530" algn="l">
              <a:lnSpc>
                <a:spcPct val="100000"/>
              </a:lnSpc>
              <a:buFont typeface="Arial" panose="020B0604020202020204" pitchFamily="34" charset="0"/>
              <a:buChar char="•"/>
              <a:tabLst/>
              <a:defRPr sz="1867" b="0" i="0">
                <a:latin typeface="Founders Grotesk Light" panose="020B0303030202060203" pitchFamily="34" charset="77"/>
              </a:defRPr>
            </a:lvl1pPr>
            <a:lvl2pPr marL="457189" indent="0">
              <a:buNone/>
              <a:defRPr/>
            </a:lvl2pPr>
            <a:lvl3pPr marL="914377" indent="0">
              <a:buNone/>
              <a:defRPr/>
            </a:lvl3pPr>
            <a:lvl4pPr marL="1371566" indent="0">
              <a:buNone/>
              <a:defRPr/>
            </a:lvl4pPr>
            <a:lvl5pPr marL="1828754" indent="0">
              <a:buNone/>
              <a:defRPr/>
            </a:lvl5pPr>
          </a:lstStyle>
          <a:p>
            <a:r>
              <a:rPr lang="en-GB" dirty="0"/>
              <a:t>Right click the slide in the menu to the left and select ‘layout’ to change theme colour</a:t>
            </a:r>
          </a:p>
          <a:p>
            <a:pPr lvl="0"/>
            <a:r>
              <a:rPr lang="en-GB" dirty="0"/>
              <a:t>Bullet point goes here</a:t>
            </a:r>
          </a:p>
        </p:txBody>
      </p:sp>
      <p:sp>
        <p:nvSpPr>
          <p:cNvPr id="15" name="Slide Number Placeholder 5">
            <a:extLst>
              <a:ext uri="{FF2B5EF4-FFF2-40B4-BE49-F238E27FC236}">
                <a16:creationId xmlns:a16="http://schemas.microsoft.com/office/drawing/2014/main" id="{0EA162AA-C948-2D4F-A9F9-3B508FC7AF5C}"/>
              </a:ext>
            </a:extLst>
          </p:cNvPr>
          <p:cNvSpPr txBox="1">
            <a:spLocks/>
          </p:cNvSpPr>
          <p:nvPr userDrawn="1"/>
        </p:nvSpPr>
        <p:spPr>
          <a:xfrm>
            <a:off x="-1" y="6466144"/>
            <a:ext cx="412577" cy="391856"/>
          </a:xfrm>
          <a:prstGeom prst="rect">
            <a:avLst/>
          </a:prstGeom>
        </p:spPr>
        <p:txBody>
          <a:bodyPr vert="horz" lIns="121920" tIns="60960" rIns="121920" bIns="60960" rtlCol="0" anchor="t"/>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3F4AB90-28C3-6A42-8FCF-EBF62051120A}" type="slidenum">
              <a:rPr lang="en-US" sz="800" b="0" i="0" smtClean="0">
                <a:solidFill>
                  <a:schemeClr val="tx1"/>
                </a:solidFill>
                <a:latin typeface="Founders Grotesk Regular" panose="020B0503030202060203" pitchFamily="34" charset="77"/>
              </a:rPr>
              <a:pPr/>
              <a:t>‹#›</a:t>
            </a:fld>
            <a:endParaRPr lang="en-US" sz="800" b="0" i="0" dirty="0">
              <a:solidFill>
                <a:schemeClr val="tx1"/>
              </a:solidFill>
              <a:latin typeface="Founders Grotesk Regular" panose="020B0503030202060203" pitchFamily="34" charset="77"/>
            </a:endParaRPr>
          </a:p>
        </p:txBody>
      </p:sp>
    </p:spTree>
    <p:extLst>
      <p:ext uri="{BB962C8B-B14F-4D97-AF65-F5344CB8AC3E}">
        <p14:creationId xmlns:p14="http://schemas.microsoft.com/office/powerpoint/2010/main" val="40020099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0F9D687-2FC9-5F4E-953A-BECA58B129F0}" type="datetimeFigureOut">
              <a:rPr lang="en-GB" smtClean="0"/>
              <a:t>16/11/2022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6D2C354-26C8-7D45-A787-5B55A6DFCEE5}" type="slidenum">
              <a:rPr lang="en-GB" smtClean="0"/>
              <a:t>‹#›</a:t>
            </a:fld>
            <a:endParaRPr lang="en-GB"/>
          </a:p>
        </p:txBody>
      </p:sp>
    </p:spTree>
    <p:extLst>
      <p:ext uri="{BB962C8B-B14F-4D97-AF65-F5344CB8AC3E}">
        <p14:creationId xmlns:p14="http://schemas.microsoft.com/office/powerpoint/2010/main" val="210900012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ue Bullet and Image">
    <p:bg>
      <p:bgPr>
        <a:solidFill>
          <a:schemeClr val="bg1"/>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1444450A-DABD-3E44-9EE0-104977A655E6}"/>
              </a:ext>
            </a:extLst>
          </p:cNvPr>
          <p:cNvSpPr>
            <a:spLocks noGrp="1"/>
          </p:cNvSpPr>
          <p:nvPr>
            <p:ph type="title" hasCustomPrompt="1"/>
          </p:nvPr>
        </p:nvSpPr>
        <p:spPr>
          <a:xfrm>
            <a:off x="327660" y="873150"/>
            <a:ext cx="9753600" cy="336329"/>
          </a:xfrm>
        </p:spPr>
        <p:txBody>
          <a:bodyPr anchor="t"/>
          <a:lstStyle>
            <a:lvl1pPr>
              <a:defRPr sz="2400" b="1" i="0" spc="-27" baseline="0">
                <a:solidFill>
                  <a:srgbClr val="46B9B9"/>
                </a:solidFill>
                <a:latin typeface="Founders Grotesk Semibold" panose="020B0503030202060203" pitchFamily="34" charset="77"/>
              </a:defRPr>
            </a:lvl1pPr>
          </a:lstStyle>
          <a:p>
            <a:r>
              <a:rPr lang="en-GB" dirty="0"/>
              <a:t>Headline goes here</a:t>
            </a:r>
            <a:endParaRPr lang="en-US" dirty="0"/>
          </a:p>
        </p:txBody>
      </p:sp>
      <p:pic>
        <p:nvPicPr>
          <p:cNvPr id="11" name="Graphic 10">
            <a:extLst>
              <a:ext uri="{FF2B5EF4-FFF2-40B4-BE49-F238E27FC236}">
                <a16:creationId xmlns:a16="http://schemas.microsoft.com/office/drawing/2014/main" id="{78B67D45-00EC-BA4D-AE39-BE318CCD228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995864" y="450629"/>
            <a:ext cx="737041" cy="737041"/>
          </a:xfrm>
          <a:prstGeom prst="rect">
            <a:avLst/>
          </a:prstGeom>
        </p:spPr>
      </p:pic>
      <p:sp>
        <p:nvSpPr>
          <p:cNvPr id="7" name="Content Placeholder 3">
            <a:extLst>
              <a:ext uri="{FF2B5EF4-FFF2-40B4-BE49-F238E27FC236}">
                <a16:creationId xmlns:a16="http://schemas.microsoft.com/office/drawing/2014/main" id="{5EE39592-78C4-0B4D-9BB7-9C13E176890A}"/>
              </a:ext>
            </a:extLst>
          </p:cNvPr>
          <p:cNvSpPr>
            <a:spLocks noGrp="1"/>
          </p:cNvSpPr>
          <p:nvPr>
            <p:ph sz="half" idx="2" hasCustomPrompt="1"/>
          </p:nvPr>
        </p:nvSpPr>
        <p:spPr>
          <a:xfrm>
            <a:off x="327660" y="1567581"/>
            <a:ext cx="3687749" cy="4833220"/>
          </a:xfrm>
        </p:spPr>
        <p:txBody>
          <a:bodyPr>
            <a:noAutofit/>
          </a:bodyPr>
          <a:lstStyle>
            <a:lvl1pPr marL="118530" indent="-118530" algn="l">
              <a:lnSpc>
                <a:spcPct val="100000"/>
              </a:lnSpc>
              <a:buFont typeface="Arial" panose="020B0604020202020204" pitchFamily="34" charset="0"/>
              <a:buChar char="•"/>
              <a:tabLst/>
              <a:defRPr sz="1867" b="0" i="0">
                <a:latin typeface="Founders Grotesk Light" panose="020B0303030202060203" pitchFamily="34" charset="77"/>
              </a:defRPr>
            </a:lvl1pPr>
            <a:lvl2pPr marL="457189" indent="0">
              <a:buNone/>
              <a:defRPr/>
            </a:lvl2pPr>
            <a:lvl3pPr marL="914377" indent="0">
              <a:buNone/>
              <a:defRPr/>
            </a:lvl3pPr>
            <a:lvl4pPr marL="1371566" indent="0">
              <a:buNone/>
              <a:defRPr/>
            </a:lvl4pPr>
            <a:lvl5pPr marL="1828754" indent="0">
              <a:buNone/>
              <a:defRPr/>
            </a:lvl5pPr>
          </a:lstStyle>
          <a:p>
            <a:r>
              <a:rPr lang="en-GB" dirty="0"/>
              <a:t>Right click the slide in the menu to the left and select ‘layout’ to change theme colour</a:t>
            </a:r>
          </a:p>
          <a:p>
            <a:pPr lvl="0"/>
            <a:r>
              <a:rPr lang="en-GB" dirty="0"/>
              <a:t>Bullet point goes here</a:t>
            </a:r>
          </a:p>
        </p:txBody>
      </p:sp>
      <p:sp>
        <p:nvSpPr>
          <p:cNvPr id="12" name="Text Placeholder 2">
            <a:extLst>
              <a:ext uri="{FF2B5EF4-FFF2-40B4-BE49-F238E27FC236}">
                <a16:creationId xmlns:a16="http://schemas.microsoft.com/office/drawing/2014/main" id="{0ED62DF1-566A-2241-B114-C7D11700ECFD}"/>
              </a:ext>
            </a:extLst>
          </p:cNvPr>
          <p:cNvSpPr>
            <a:spLocks noGrp="1"/>
          </p:cNvSpPr>
          <p:nvPr>
            <p:ph type="body" idx="1" hasCustomPrompt="1"/>
          </p:nvPr>
        </p:nvSpPr>
        <p:spPr>
          <a:xfrm>
            <a:off x="327660" y="391856"/>
            <a:ext cx="10515600" cy="191240"/>
          </a:xfrm>
        </p:spPr>
        <p:txBody>
          <a:bodyPr>
            <a:noAutofit/>
          </a:bodyPr>
          <a:lstStyle>
            <a:lvl1pPr marL="0" indent="0">
              <a:lnSpc>
                <a:spcPct val="100000"/>
              </a:lnSpc>
              <a:buNone/>
              <a:defRPr sz="733">
                <a:solidFill>
                  <a:schemeClr val="tx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GB" dirty="0"/>
              <a:t>DOCUMENT TITLE GOES HERE</a:t>
            </a:r>
          </a:p>
        </p:txBody>
      </p:sp>
      <p:sp>
        <p:nvSpPr>
          <p:cNvPr id="3" name="Content Placeholder 2">
            <a:extLst>
              <a:ext uri="{FF2B5EF4-FFF2-40B4-BE49-F238E27FC236}">
                <a16:creationId xmlns:a16="http://schemas.microsoft.com/office/drawing/2014/main" id="{EDB9F9BE-9C2D-F947-A694-CDB2A1677A8E}"/>
              </a:ext>
            </a:extLst>
          </p:cNvPr>
          <p:cNvSpPr>
            <a:spLocks noGrp="1"/>
          </p:cNvSpPr>
          <p:nvPr>
            <p:ph sz="quarter" idx="10" hasCustomPrompt="1"/>
          </p:nvPr>
        </p:nvSpPr>
        <p:spPr>
          <a:xfrm>
            <a:off x="4294718" y="1648885"/>
            <a:ext cx="7437967" cy="4751916"/>
          </a:xfrm>
          <a:solidFill>
            <a:schemeClr val="bg1">
              <a:lumMod val="85000"/>
            </a:schemeClr>
          </a:solidFill>
        </p:spPr>
        <p:txBody>
          <a:bodyPr anchor="ctr"/>
          <a:lstStyle>
            <a:lvl1pPr marL="0" indent="0" algn="ctr">
              <a:buNone/>
              <a:defRPr b="0" i="0">
                <a:latin typeface="Founders Grotesk Regular" panose="020B0503030202060203" pitchFamily="34" charset="77"/>
              </a:defRPr>
            </a:lvl1pPr>
          </a:lstStyle>
          <a:p>
            <a:pPr lvl="0"/>
            <a:r>
              <a:rPr lang="en-GB" dirty="0"/>
              <a:t>INSERT IMAGE HERE</a:t>
            </a:r>
            <a:endParaRPr lang="en-US" dirty="0"/>
          </a:p>
        </p:txBody>
      </p:sp>
      <p:sp>
        <p:nvSpPr>
          <p:cNvPr id="10" name="Slide Number Placeholder 5">
            <a:extLst>
              <a:ext uri="{FF2B5EF4-FFF2-40B4-BE49-F238E27FC236}">
                <a16:creationId xmlns:a16="http://schemas.microsoft.com/office/drawing/2014/main" id="{E6E450EB-1017-204B-91B1-D305713A2728}"/>
              </a:ext>
            </a:extLst>
          </p:cNvPr>
          <p:cNvSpPr txBox="1">
            <a:spLocks/>
          </p:cNvSpPr>
          <p:nvPr userDrawn="1"/>
        </p:nvSpPr>
        <p:spPr>
          <a:xfrm>
            <a:off x="-1" y="6466144"/>
            <a:ext cx="412577" cy="391856"/>
          </a:xfrm>
          <a:prstGeom prst="rect">
            <a:avLst/>
          </a:prstGeom>
        </p:spPr>
        <p:txBody>
          <a:bodyPr vert="horz" lIns="121920" tIns="60960" rIns="121920" bIns="60960" rtlCol="0" anchor="t"/>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3F4AB90-28C3-6A42-8FCF-EBF62051120A}" type="slidenum">
              <a:rPr lang="en-US" sz="800" b="0" i="0" smtClean="0">
                <a:solidFill>
                  <a:schemeClr val="tx1"/>
                </a:solidFill>
                <a:latin typeface="Founders Grotesk Regular" panose="020B0503030202060203" pitchFamily="34" charset="77"/>
              </a:rPr>
              <a:pPr/>
              <a:t>‹#›</a:t>
            </a:fld>
            <a:endParaRPr lang="en-US" sz="800" b="0" i="0" dirty="0">
              <a:solidFill>
                <a:schemeClr val="tx1"/>
              </a:solidFill>
              <a:latin typeface="Founders Grotesk Regular" panose="020B0503030202060203" pitchFamily="34" charset="77"/>
            </a:endParaRPr>
          </a:p>
        </p:txBody>
      </p:sp>
    </p:spTree>
    <p:extLst>
      <p:ext uri="{BB962C8B-B14F-4D97-AF65-F5344CB8AC3E}">
        <p14:creationId xmlns:p14="http://schemas.microsoft.com/office/powerpoint/2010/main" val="66845755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ue Bullet, Image and Colour">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7B63C5E-276F-DE44-A45F-A48E36DD4B40}"/>
              </a:ext>
            </a:extLst>
          </p:cNvPr>
          <p:cNvSpPr/>
          <p:nvPr userDrawn="1"/>
        </p:nvSpPr>
        <p:spPr>
          <a:xfrm>
            <a:off x="4750903" y="2113722"/>
            <a:ext cx="7437967" cy="4744279"/>
          </a:xfrm>
          <a:prstGeom prst="rect">
            <a:avLst/>
          </a:prstGeom>
          <a:solidFill>
            <a:srgbClr val="46B9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Title 1">
            <a:extLst>
              <a:ext uri="{FF2B5EF4-FFF2-40B4-BE49-F238E27FC236}">
                <a16:creationId xmlns:a16="http://schemas.microsoft.com/office/drawing/2014/main" id="{1444450A-DABD-3E44-9EE0-104977A655E6}"/>
              </a:ext>
            </a:extLst>
          </p:cNvPr>
          <p:cNvSpPr>
            <a:spLocks noGrp="1"/>
          </p:cNvSpPr>
          <p:nvPr>
            <p:ph type="title" hasCustomPrompt="1"/>
          </p:nvPr>
        </p:nvSpPr>
        <p:spPr>
          <a:xfrm>
            <a:off x="327660" y="873150"/>
            <a:ext cx="9753600" cy="336329"/>
          </a:xfrm>
        </p:spPr>
        <p:txBody>
          <a:bodyPr anchor="t"/>
          <a:lstStyle>
            <a:lvl1pPr>
              <a:defRPr sz="2400" b="1" i="0" spc="-27" baseline="0">
                <a:solidFill>
                  <a:srgbClr val="46B9B9"/>
                </a:solidFill>
                <a:latin typeface="Founders Grotesk Semibold" panose="020B0503030202060203" pitchFamily="34" charset="77"/>
              </a:defRPr>
            </a:lvl1pPr>
          </a:lstStyle>
          <a:p>
            <a:r>
              <a:rPr lang="en-GB" dirty="0"/>
              <a:t>Headline goes here</a:t>
            </a:r>
            <a:endParaRPr lang="en-US" dirty="0"/>
          </a:p>
        </p:txBody>
      </p:sp>
      <p:pic>
        <p:nvPicPr>
          <p:cNvPr id="11" name="Graphic 10">
            <a:extLst>
              <a:ext uri="{FF2B5EF4-FFF2-40B4-BE49-F238E27FC236}">
                <a16:creationId xmlns:a16="http://schemas.microsoft.com/office/drawing/2014/main" id="{78B67D45-00EC-BA4D-AE39-BE318CCD228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995864" y="450629"/>
            <a:ext cx="737041" cy="737041"/>
          </a:xfrm>
          <a:prstGeom prst="rect">
            <a:avLst/>
          </a:prstGeom>
        </p:spPr>
      </p:pic>
      <p:sp>
        <p:nvSpPr>
          <p:cNvPr id="12" name="Text Placeholder 2">
            <a:extLst>
              <a:ext uri="{FF2B5EF4-FFF2-40B4-BE49-F238E27FC236}">
                <a16:creationId xmlns:a16="http://schemas.microsoft.com/office/drawing/2014/main" id="{0ED62DF1-566A-2241-B114-C7D11700ECFD}"/>
              </a:ext>
            </a:extLst>
          </p:cNvPr>
          <p:cNvSpPr>
            <a:spLocks noGrp="1"/>
          </p:cNvSpPr>
          <p:nvPr>
            <p:ph type="body" idx="1" hasCustomPrompt="1"/>
          </p:nvPr>
        </p:nvSpPr>
        <p:spPr>
          <a:xfrm>
            <a:off x="327660" y="391856"/>
            <a:ext cx="10515600" cy="191240"/>
          </a:xfrm>
        </p:spPr>
        <p:txBody>
          <a:bodyPr>
            <a:noAutofit/>
          </a:bodyPr>
          <a:lstStyle>
            <a:lvl1pPr marL="0" indent="0">
              <a:lnSpc>
                <a:spcPct val="100000"/>
              </a:lnSpc>
              <a:buNone/>
              <a:defRPr sz="733">
                <a:solidFill>
                  <a:schemeClr val="tx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GB" dirty="0"/>
              <a:t>DOCUMENT TITLE GOES HERE</a:t>
            </a:r>
          </a:p>
        </p:txBody>
      </p:sp>
      <p:sp>
        <p:nvSpPr>
          <p:cNvPr id="3" name="Content Placeholder 2">
            <a:extLst>
              <a:ext uri="{FF2B5EF4-FFF2-40B4-BE49-F238E27FC236}">
                <a16:creationId xmlns:a16="http://schemas.microsoft.com/office/drawing/2014/main" id="{EDB9F9BE-9C2D-F947-A694-CDB2A1677A8E}"/>
              </a:ext>
            </a:extLst>
          </p:cNvPr>
          <p:cNvSpPr>
            <a:spLocks noGrp="1"/>
          </p:cNvSpPr>
          <p:nvPr>
            <p:ph sz="quarter" idx="10" hasCustomPrompt="1"/>
          </p:nvPr>
        </p:nvSpPr>
        <p:spPr>
          <a:xfrm>
            <a:off x="4294718" y="1648885"/>
            <a:ext cx="7437967" cy="4751916"/>
          </a:xfrm>
          <a:solidFill>
            <a:schemeClr val="bg1">
              <a:lumMod val="85000"/>
            </a:schemeClr>
          </a:solidFill>
        </p:spPr>
        <p:txBody>
          <a:bodyPr anchor="ctr"/>
          <a:lstStyle>
            <a:lvl1pPr marL="0" indent="0" algn="ctr">
              <a:buNone/>
              <a:defRPr b="0" i="0">
                <a:latin typeface="Founders Grotesk Regular" panose="020B0503030202060203" pitchFamily="34" charset="77"/>
              </a:defRPr>
            </a:lvl1pPr>
          </a:lstStyle>
          <a:p>
            <a:pPr lvl="0"/>
            <a:r>
              <a:rPr lang="en-GB" dirty="0"/>
              <a:t>INSERT IMAGE HERE</a:t>
            </a:r>
            <a:endParaRPr lang="en-US" dirty="0"/>
          </a:p>
        </p:txBody>
      </p:sp>
      <p:sp>
        <p:nvSpPr>
          <p:cNvPr id="10" name="Content Placeholder 3">
            <a:extLst>
              <a:ext uri="{FF2B5EF4-FFF2-40B4-BE49-F238E27FC236}">
                <a16:creationId xmlns:a16="http://schemas.microsoft.com/office/drawing/2014/main" id="{CF3FFC15-4531-0043-93A1-2B22EA98287F}"/>
              </a:ext>
            </a:extLst>
          </p:cNvPr>
          <p:cNvSpPr>
            <a:spLocks noGrp="1"/>
          </p:cNvSpPr>
          <p:nvPr>
            <p:ph sz="half" idx="2" hasCustomPrompt="1"/>
          </p:nvPr>
        </p:nvSpPr>
        <p:spPr>
          <a:xfrm>
            <a:off x="327660" y="1567581"/>
            <a:ext cx="3687749" cy="4833220"/>
          </a:xfrm>
        </p:spPr>
        <p:txBody>
          <a:bodyPr>
            <a:noAutofit/>
          </a:bodyPr>
          <a:lstStyle>
            <a:lvl1pPr marL="118530" indent="-118530" algn="l">
              <a:lnSpc>
                <a:spcPct val="100000"/>
              </a:lnSpc>
              <a:buFont typeface="Arial" panose="020B0604020202020204" pitchFamily="34" charset="0"/>
              <a:buChar char="•"/>
              <a:tabLst/>
              <a:defRPr sz="1867" b="0" i="0">
                <a:latin typeface="Founders Grotesk Light" panose="020B0303030202060203" pitchFamily="34" charset="77"/>
              </a:defRPr>
            </a:lvl1pPr>
            <a:lvl2pPr marL="457189" indent="0">
              <a:buNone/>
              <a:defRPr/>
            </a:lvl2pPr>
            <a:lvl3pPr marL="914377" indent="0">
              <a:buNone/>
              <a:defRPr/>
            </a:lvl3pPr>
            <a:lvl4pPr marL="1371566" indent="0">
              <a:buNone/>
              <a:defRPr/>
            </a:lvl4pPr>
            <a:lvl5pPr marL="1828754" indent="0">
              <a:buNone/>
              <a:defRPr/>
            </a:lvl5pPr>
          </a:lstStyle>
          <a:p>
            <a:r>
              <a:rPr lang="en-GB" dirty="0"/>
              <a:t>Right click the slide in the menu to the left and select ‘layout’ to change theme colour</a:t>
            </a:r>
          </a:p>
          <a:p>
            <a:pPr lvl="0"/>
            <a:r>
              <a:rPr lang="en-GB" dirty="0"/>
              <a:t>Bullet point goes here</a:t>
            </a:r>
          </a:p>
        </p:txBody>
      </p:sp>
      <p:sp>
        <p:nvSpPr>
          <p:cNvPr id="15" name="Slide Number Placeholder 5">
            <a:extLst>
              <a:ext uri="{FF2B5EF4-FFF2-40B4-BE49-F238E27FC236}">
                <a16:creationId xmlns:a16="http://schemas.microsoft.com/office/drawing/2014/main" id="{0EA162AA-C948-2D4F-A9F9-3B508FC7AF5C}"/>
              </a:ext>
            </a:extLst>
          </p:cNvPr>
          <p:cNvSpPr txBox="1">
            <a:spLocks/>
          </p:cNvSpPr>
          <p:nvPr userDrawn="1"/>
        </p:nvSpPr>
        <p:spPr>
          <a:xfrm>
            <a:off x="-1" y="6466144"/>
            <a:ext cx="412577" cy="391856"/>
          </a:xfrm>
          <a:prstGeom prst="rect">
            <a:avLst/>
          </a:prstGeom>
        </p:spPr>
        <p:txBody>
          <a:bodyPr vert="horz" lIns="121920" tIns="60960" rIns="121920" bIns="60960" rtlCol="0" anchor="t"/>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3F4AB90-28C3-6A42-8FCF-EBF62051120A}" type="slidenum">
              <a:rPr lang="en-US" sz="800" b="0" i="0" smtClean="0">
                <a:solidFill>
                  <a:schemeClr val="tx1"/>
                </a:solidFill>
                <a:latin typeface="Founders Grotesk Regular" panose="020B0503030202060203" pitchFamily="34" charset="77"/>
              </a:rPr>
              <a:pPr/>
              <a:t>‹#›</a:t>
            </a:fld>
            <a:endParaRPr lang="en-US" sz="800" b="0" i="0" dirty="0">
              <a:solidFill>
                <a:schemeClr val="tx1"/>
              </a:solidFill>
              <a:latin typeface="Founders Grotesk Regular" panose="020B0503030202060203" pitchFamily="34" charset="77"/>
            </a:endParaRPr>
          </a:p>
        </p:txBody>
      </p:sp>
    </p:spTree>
    <p:extLst>
      <p:ext uri="{BB962C8B-B14F-4D97-AF65-F5344CB8AC3E}">
        <p14:creationId xmlns:p14="http://schemas.microsoft.com/office/powerpoint/2010/main" val="9289189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Yellow Text 1 col">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80A535F5-1A32-9343-AD65-67C25334B4F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995864" y="450629"/>
            <a:ext cx="737041" cy="737041"/>
          </a:xfrm>
          <a:prstGeom prst="rect">
            <a:avLst/>
          </a:prstGeom>
        </p:spPr>
      </p:pic>
      <p:sp>
        <p:nvSpPr>
          <p:cNvPr id="10" name="Text Placeholder 2">
            <a:extLst>
              <a:ext uri="{FF2B5EF4-FFF2-40B4-BE49-F238E27FC236}">
                <a16:creationId xmlns:a16="http://schemas.microsoft.com/office/drawing/2014/main" id="{A279018E-3DE0-8B4B-B928-EBB3B8F44536}"/>
              </a:ext>
            </a:extLst>
          </p:cNvPr>
          <p:cNvSpPr>
            <a:spLocks noGrp="1"/>
          </p:cNvSpPr>
          <p:nvPr>
            <p:ph type="body" idx="13" hasCustomPrompt="1"/>
          </p:nvPr>
        </p:nvSpPr>
        <p:spPr>
          <a:xfrm>
            <a:off x="327660" y="391856"/>
            <a:ext cx="10515600" cy="191240"/>
          </a:xfrm>
        </p:spPr>
        <p:txBody>
          <a:bodyPr>
            <a:noAutofit/>
          </a:bodyPr>
          <a:lstStyle>
            <a:lvl1pPr marL="0" indent="0">
              <a:lnSpc>
                <a:spcPct val="100000"/>
              </a:lnSpc>
              <a:buNone/>
              <a:defRPr sz="733">
                <a:solidFill>
                  <a:schemeClr val="tx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GB" dirty="0"/>
              <a:t>DOCUMENT TITLE GOES HERE</a:t>
            </a:r>
          </a:p>
        </p:txBody>
      </p:sp>
      <p:sp>
        <p:nvSpPr>
          <p:cNvPr id="11" name="Content Placeholder 3">
            <a:extLst>
              <a:ext uri="{FF2B5EF4-FFF2-40B4-BE49-F238E27FC236}">
                <a16:creationId xmlns:a16="http://schemas.microsoft.com/office/drawing/2014/main" id="{1F039562-E697-484E-9729-F5CC1ABA20C6}"/>
              </a:ext>
            </a:extLst>
          </p:cNvPr>
          <p:cNvSpPr>
            <a:spLocks noGrp="1"/>
          </p:cNvSpPr>
          <p:nvPr>
            <p:ph sz="half" idx="14" hasCustomPrompt="1"/>
          </p:nvPr>
        </p:nvSpPr>
        <p:spPr>
          <a:xfrm>
            <a:off x="327660" y="1567581"/>
            <a:ext cx="10515600" cy="4833220"/>
          </a:xfrm>
        </p:spPr>
        <p:txBody>
          <a:bodyPr>
            <a:noAutofit/>
          </a:bodyPr>
          <a:lstStyle>
            <a:lvl1pPr marL="0" indent="0" algn="l">
              <a:lnSpc>
                <a:spcPct val="100000"/>
              </a:lnSpc>
              <a:buFont typeface="Arial" panose="020B0604020202020204" pitchFamily="34" charset="0"/>
              <a:buNone/>
              <a:tabLst/>
              <a:defRPr sz="1867" b="0" i="0">
                <a:latin typeface="Founders Grotesk Light" panose="020B0303030202060203" pitchFamily="34" charset="77"/>
              </a:defRPr>
            </a:lvl1pPr>
            <a:lvl2pPr marL="457189" indent="0">
              <a:buNone/>
              <a:defRPr/>
            </a:lvl2pPr>
            <a:lvl3pPr marL="914377" indent="0">
              <a:buNone/>
              <a:defRPr/>
            </a:lvl3pPr>
            <a:lvl4pPr marL="1371566" indent="0">
              <a:buNone/>
              <a:defRPr/>
            </a:lvl4pPr>
            <a:lvl5pPr marL="1828754" indent="0">
              <a:buNone/>
              <a:defRPr/>
            </a:lvl5pPr>
          </a:lstStyle>
          <a:p>
            <a:r>
              <a:rPr lang="en-GB" dirty="0"/>
              <a:t>Right click the slide in the menu to the left and select ‘layout’ to change theme colour</a:t>
            </a:r>
          </a:p>
        </p:txBody>
      </p:sp>
      <p:sp>
        <p:nvSpPr>
          <p:cNvPr id="12" name="Title 1">
            <a:extLst>
              <a:ext uri="{FF2B5EF4-FFF2-40B4-BE49-F238E27FC236}">
                <a16:creationId xmlns:a16="http://schemas.microsoft.com/office/drawing/2014/main" id="{C5FA686B-E3F5-6745-8C10-DA9179CBF261}"/>
              </a:ext>
            </a:extLst>
          </p:cNvPr>
          <p:cNvSpPr>
            <a:spLocks noGrp="1"/>
          </p:cNvSpPr>
          <p:nvPr>
            <p:ph type="title" hasCustomPrompt="1"/>
          </p:nvPr>
        </p:nvSpPr>
        <p:spPr>
          <a:xfrm>
            <a:off x="327660" y="873150"/>
            <a:ext cx="9753600" cy="336329"/>
          </a:xfrm>
        </p:spPr>
        <p:txBody>
          <a:bodyPr anchor="t"/>
          <a:lstStyle>
            <a:lvl1pPr>
              <a:defRPr sz="2400" b="1" i="0" spc="-27" baseline="0">
                <a:solidFill>
                  <a:srgbClr val="FAAF23"/>
                </a:solidFill>
                <a:latin typeface="Founders Grotesk Semibold" panose="020B0503030202060203" pitchFamily="34" charset="77"/>
              </a:defRPr>
            </a:lvl1pPr>
          </a:lstStyle>
          <a:p>
            <a:r>
              <a:rPr lang="en-GB" dirty="0"/>
              <a:t>Headline goes here</a:t>
            </a:r>
            <a:endParaRPr lang="en-US" dirty="0"/>
          </a:p>
        </p:txBody>
      </p:sp>
      <p:sp>
        <p:nvSpPr>
          <p:cNvPr id="6" name="Slide Number Placeholder 5">
            <a:extLst>
              <a:ext uri="{FF2B5EF4-FFF2-40B4-BE49-F238E27FC236}">
                <a16:creationId xmlns:a16="http://schemas.microsoft.com/office/drawing/2014/main" id="{99B7CEDD-A4A4-EB4E-AD31-D8CD8524A926}"/>
              </a:ext>
            </a:extLst>
          </p:cNvPr>
          <p:cNvSpPr txBox="1">
            <a:spLocks/>
          </p:cNvSpPr>
          <p:nvPr userDrawn="1"/>
        </p:nvSpPr>
        <p:spPr>
          <a:xfrm>
            <a:off x="-1" y="6466144"/>
            <a:ext cx="412577" cy="391856"/>
          </a:xfrm>
          <a:prstGeom prst="rect">
            <a:avLst/>
          </a:prstGeom>
        </p:spPr>
        <p:txBody>
          <a:bodyPr vert="horz" lIns="121920" tIns="60960" rIns="121920" bIns="60960" rtlCol="0" anchor="t"/>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3F4AB90-28C3-6A42-8FCF-EBF62051120A}" type="slidenum">
              <a:rPr lang="en-US" sz="800" b="0" i="0" smtClean="0">
                <a:solidFill>
                  <a:schemeClr val="tx1"/>
                </a:solidFill>
                <a:latin typeface="Founders Grotesk Regular" panose="020B0503030202060203" pitchFamily="34" charset="77"/>
              </a:rPr>
              <a:pPr/>
              <a:t>‹#›</a:t>
            </a:fld>
            <a:endParaRPr lang="en-US" sz="800" b="0" i="0" dirty="0">
              <a:solidFill>
                <a:schemeClr val="tx1"/>
              </a:solidFill>
              <a:latin typeface="Founders Grotesk Regular" panose="020B0503030202060203" pitchFamily="34" charset="77"/>
            </a:endParaRPr>
          </a:p>
        </p:txBody>
      </p:sp>
    </p:spTree>
    <p:extLst>
      <p:ext uri="{BB962C8B-B14F-4D97-AF65-F5344CB8AC3E}">
        <p14:creationId xmlns:p14="http://schemas.microsoft.com/office/powerpoint/2010/main" val="14640699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Orange Text 1 col">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80A535F5-1A32-9343-AD65-67C25334B4F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995864" y="450629"/>
            <a:ext cx="737041" cy="737041"/>
          </a:xfrm>
          <a:prstGeom prst="rect">
            <a:avLst/>
          </a:prstGeom>
        </p:spPr>
      </p:pic>
      <p:sp>
        <p:nvSpPr>
          <p:cNvPr id="10" name="Text Placeholder 2">
            <a:extLst>
              <a:ext uri="{FF2B5EF4-FFF2-40B4-BE49-F238E27FC236}">
                <a16:creationId xmlns:a16="http://schemas.microsoft.com/office/drawing/2014/main" id="{A279018E-3DE0-8B4B-B928-EBB3B8F44536}"/>
              </a:ext>
            </a:extLst>
          </p:cNvPr>
          <p:cNvSpPr>
            <a:spLocks noGrp="1"/>
          </p:cNvSpPr>
          <p:nvPr>
            <p:ph type="body" idx="13" hasCustomPrompt="1"/>
          </p:nvPr>
        </p:nvSpPr>
        <p:spPr>
          <a:xfrm>
            <a:off x="327660" y="391856"/>
            <a:ext cx="10515600" cy="191240"/>
          </a:xfrm>
        </p:spPr>
        <p:txBody>
          <a:bodyPr>
            <a:noAutofit/>
          </a:bodyPr>
          <a:lstStyle>
            <a:lvl1pPr marL="0" indent="0">
              <a:lnSpc>
                <a:spcPct val="100000"/>
              </a:lnSpc>
              <a:buNone/>
              <a:defRPr sz="733">
                <a:solidFill>
                  <a:schemeClr val="tx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GB" dirty="0"/>
              <a:t>DOCUMENT TITLE GOES HERE</a:t>
            </a:r>
          </a:p>
        </p:txBody>
      </p:sp>
      <p:sp>
        <p:nvSpPr>
          <p:cNvPr id="11" name="Content Placeholder 3">
            <a:extLst>
              <a:ext uri="{FF2B5EF4-FFF2-40B4-BE49-F238E27FC236}">
                <a16:creationId xmlns:a16="http://schemas.microsoft.com/office/drawing/2014/main" id="{1F039562-E697-484E-9729-F5CC1ABA20C6}"/>
              </a:ext>
            </a:extLst>
          </p:cNvPr>
          <p:cNvSpPr>
            <a:spLocks noGrp="1"/>
          </p:cNvSpPr>
          <p:nvPr>
            <p:ph sz="half" idx="14" hasCustomPrompt="1"/>
          </p:nvPr>
        </p:nvSpPr>
        <p:spPr>
          <a:xfrm>
            <a:off x="327660" y="1567581"/>
            <a:ext cx="10515600" cy="4833220"/>
          </a:xfrm>
        </p:spPr>
        <p:txBody>
          <a:bodyPr>
            <a:noAutofit/>
          </a:bodyPr>
          <a:lstStyle>
            <a:lvl1pPr marL="0" indent="0" algn="l">
              <a:lnSpc>
                <a:spcPct val="100000"/>
              </a:lnSpc>
              <a:buFont typeface="Arial" panose="020B0604020202020204" pitchFamily="34" charset="0"/>
              <a:buNone/>
              <a:tabLst/>
              <a:defRPr sz="1867" b="0" i="0">
                <a:latin typeface="Founders Grotesk Light" panose="020B0303030202060203" pitchFamily="34" charset="77"/>
              </a:defRPr>
            </a:lvl1pPr>
            <a:lvl2pPr marL="457189" indent="0">
              <a:buNone/>
              <a:defRPr/>
            </a:lvl2pPr>
            <a:lvl3pPr marL="914377" indent="0">
              <a:buNone/>
              <a:defRPr/>
            </a:lvl3pPr>
            <a:lvl4pPr marL="1371566" indent="0">
              <a:buNone/>
              <a:defRPr/>
            </a:lvl4pPr>
            <a:lvl5pPr marL="1828754" indent="0">
              <a:buNone/>
              <a:defRPr/>
            </a:lvl5pPr>
          </a:lstStyle>
          <a:p>
            <a:r>
              <a:rPr lang="en-GB" dirty="0"/>
              <a:t>Right click the slide in the menu to the left and select ‘layout’ to change theme colour</a:t>
            </a:r>
          </a:p>
        </p:txBody>
      </p:sp>
      <p:sp>
        <p:nvSpPr>
          <p:cNvPr id="12" name="Title 1">
            <a:extLst>
              <a:ext uri="{FF2B5EF4-FFF2-40B4-BE49-F238E27FC236}">
                <a16:creationId xmlns:a16="http://schemas.microsoft.com/office/drawing/2014/main" id="{C5FA686B-E3F5-6745-8C10-DA9179CBF261}"/>
              </a:ext>
            </a:extLst>
          </p:cNvPr>
          <p:cNvSpPr>
            <a:spLocks noGrp="1"/>
          </p:cNvSpPr>
          <p:nvPr>
            <p:ph type="title" hasCustomPrompt="1"/>
          </p:nvPr>
        </p:nvSpPr>
        <p:spPr>
          <a:xfrm>
            <a:off x="327660" y="873150"/>
            <a:ext cx="9753600" cy="336329"/>
          </a:xfrm>
        </p:spPr>
        <p:txBody>
          <a:bodyPr anchor="t"/>
          <a:lstStyle>
            <a:lvl1pPr>
              <a:defRPr sz="2400" b="1" i="0" spc="-27" baseline="0">
                <a:solidFill>
                  <a:srgbClr val="EB5A19"/>
                </a:solidFill>
                <a:latin typeface="Founders Grotesk Semibold" panose="020B0503030202060203" pitchFamily="34" charset="77"/>
              </a:defRPr>
            </a:lvl1pPr>
          </a:lstStyle>
          <a:p>
            <a:r>
              <a:rPr lang="en-GB" dirty="0"/>
              <a:t>Headline goes here</a:t>
            </a:r>
            <a:endParaRPr lang="en-US" dirty="0"/>
          </a:p>
        </p:txBody>
      </p:sp>
      <p:sp>
        <p:nvSpPr>
          <p:cNvPr id="6" name="Slide Number Placeholder 5">
            <a:extLst>
              <a:ext uri="{FF2B5EF4-FFF2-40B4-BE49-F238E27FC236}">
                <a16:creationId xmlns:a16="http://schemas.microsoft.com/office/drawing/2014/main" id="{99B7CEDD-A4A4-EB4E-AD31-D8CD8524A926}"/>
              </a:ext>
            </a:extLst>
          </p:cNvPr>
          <p:cNvSpPr txBox="1">
            <a:spLocks/>
          </p:cNvSpPr>
          <p:nvPr userDrawn="1"/>
        </p:nvSpPr>
        <p:spPr>
          <a:xfrm>
            <a:off x="-1" y="6466144"/>
            <a:ext cx="412577" cy="391856"/>
          </a:xfrm>
          <a:prstGeom prst="rect">
            <a:avLst/>
          </a:prstGeom>
        </p:spPr>
        <p:txBody>
          <a:bodyPr vert="horz" lIns="121920" tIns="60960" rIns="121920" bIns="60960" rtlCol="0" anchor="t"/>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3F4AB90-28C3-6A42-8FCF-EBF62051120A}" type="slidenum">
              <a:rPr lang="en-US" sz="800" b="0" i="0" smtClean="0">
                <a:solidFill>
                  <a:schemeClr val="tx1"/>
                </a:solidFill>
                <a:latin typeface="Founders Grotesk Regular" panose="020B0503030202060203" pitchFamily="34" charset="77"/>
              </a:rPr>
              <a:pPr/>
              <a:t>‹#›</a:t>
            </a:fld>
            <a:endParaRPr lang="en-US" sz="800" b="0" i="0" dirty="0">
              <a:solidFill>
                <a:schemeClr val="tx1"/>
              </a:solidFill>
              <a:latin typeface="Founders Grotesk Regular" panose="020B0503030202060203" pitchFamily="34" charset="77"/>
            </a:endParaRPr>
          </a:p>
        </p:txBody>
      </p:sp>
    </p:spTree>
    <p:extLst>
      <p:ext uri="{BB962C8B-B14F-4D97-AF65-F5344CB8AC3E}">
        <p14:creationId xmlns:p14="http://schemas.microsoft.com/office/powerpoint/2010/main" val="10718844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Red Text 1 col">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80A535F5-1A32-9343-AD65-67C25334B4F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995864" y="450629"/>
            <a:ext cx="737041" cy="737041"/>
          </a:xfrm>
          <a:prstGeom prst="rect">
            <a:avLst/>
          </a:prstGeom>
        </p:spPr>
      </p:pic>
      <p:sp>
        <p:nvSpPr>
          <p:cNvPr id="10" name="Text Placeholder 2">
            <a:extLst>
              <a:ext uri="{FF2B5EF4-FFF2-40B4-BE49-F238E27FC236}">
                <a16:creationId xmlns:a16="http://schemas.microsoft.com/office/drawing/2014/main" id="{A279018E-3DE0-8B4B-B928-EBB3B8F44536}"/>
              </a:ext>
            </a:extLst>
          </p:cNvPr>
          <p:cNvSpPr>
            <a:spLocks noGrp="1"/>
          </p:cNvSpPr>
          <p:nvPr>
            <p:ph type="body" idx="13" hasCustomPrompt="1"/>
          </p:nvPr>
        </p:nvSpPr>
        <p:spPr>
          <a:xfrm>
            <a:off x="327660" y="391856"/>
            <a:ext cx="10515600" cy="191240"/>
          </a:xfrm>
        </p:spPr>
        <p:txBody>
          <a:bodyPr>
            <a:noAutofit/>
          </a:bodyPr>
          <a:lstStyle>
            <a:lvl1pPr marL="0" indent="0">
              <a:lnSpc>
                <a:spcPct val="100000"/>
              </a:lnSpc>
              <a:buNone/>
              <a:defRPr sz="733">
                <a:solidFill>
                  <a:schemeClr val="tx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GB" dirty="0"/>
              <a:t>DOCUMENT TITLE GOES HERE</a:t>
            </a:r>
          </a:p>
        </p:txBody>
      </p:sp>
      <p:sp>
        <p:nvSpPr>
          <p:cNvPr id="11" name="Content Placeholder 3">
            <a:extLst>
              <a:ext uri="{FF2B5EF4-FFF2-40B4-BE49-F238E27FC236}">
                <a16:creationId xmlns:a16="http://schemas.microsoft.com/office/drawing/2014/main" id="{1F039562-E697-484E-9729-F5CC1ABA20C6}"/>
              </a:ext>
            </a:extLst>
          </p:cNvPr>
          <p:cNvSpPr>
            <a:spLocks noGrp="1"/>
          </p:cNvSpPr>
          <p:nvPr>
            <p:ph sz="half" idx="14" hasCustomPrompt="1"/>
          </p:nvPr>
        </p:nvSpPr>
        <p:spPr>
          <a:xfrm>
            <a:off x="327660" y="1567581"/>
            <a:ext cx="10515600" cy="4833220"/>
          </a:xfrm>
        </p:spPr>
        <p:txBody>
          <a:bodyPr>
            <a:noAutofit/>
          </a:bodyPr>
          <a:lstStyle>
            <a:lvl1pPr marL="0" indent="0" algn="l">
              <a:lnSpc>
                <a:spcPct val="100000"/>
              </a:lnSpc>
              <a:buFont typeface="Arial" panose="020B0604020202020204" pitchFamily="34" charset="0"/>
              <a:buNone/>
              <a:tabLst/>
              <a:defRPr sz="1867" b="0" i="0">
                <a:latin typeface="Founders Grotesk Light" panose="020B0303030202060203" pitchFamily="34" charset="77"/>
              </a:defRPr>
            </a:lvl1pPr>
            <a:lvl2pPr marL="457189" indent="0">
              <a:buNone/>
              <a:defRPr/>
            </a:lvl2pPr>
            <a:lvl3pPr marL="914377" indent="0">
              <a:buNone/>
              <a:defRPr/>
            </a:lvl3pPr>
            <a:lvl4pPr marL="1371566" indent="0">
              <a:buNone/>
              <a:defRPr/>
            </a:lvl4pPr>
            <a:lvl5pPr marL="1828754" indent="0">
              <a:buNone/>
              <a:defRPr/>
            </a:lvl5pPr>
          </a:lstStyle>
          <a:p>
            <a:r>
              <a:rPr lang="en-GB" dirty="0"/>
              <a:t>Right click the slide in the menu to the left and select ‘layout’ to change theme colour</a:t>
            </a:r>
          </a:p>
        </p:txBody>
      </p:sp>
      <p:sp>
        <p:nvSpPr>
          <p:cNvPr id="12" name="Title 1">
            <a:extLst>
              <a:ext uri="{FF2B5EF4-FFF2-40B4-BE49-F238E27FC236}">
                <a16:creationId xmlns:a16="http://schemas.microsoft.com/office/drawing/2014/main" id="{C5FA686B-E3F5-6745-8C10-DA9179CBF261}"/>
              </a:ext>
            </a:extLst>
          </p:cNvPr>
          <p:cNvSpPr>
            <a:spLocks noGrp="1"/>
          </p:cNvSpPr>
          <p:nvPr>
            <p:ph type="title" hasCustomPrompt="1"/>
          </p:nvPr>
        </p:nvSpPr>
        <p:spPr>
          <a:xfrm>
            <a:off x="327660" y="873150"/>
            <a:ext cx="9753600" cy="336329"/>
          </a:xfrm>
        </p:spPr>
        <p:txBody>
          <a:bodyPr anchor="t"/>
          <a:lstStyle>
            <a:lvl1pPr>
              <a:defRPr sz="2400" b="1" i="0" spc="-27" baseline="0">
                <a:solidFill>
                  <a:srgbClr val="E63241"/>
                </a:solidFill>
                <a:latin typeface="Founders Grotesk Semibold" panose="020B0503030202060203" pitchFamily="34" charset="77"/>
              </a:defRPr>
            </a:lvl1pPr>
          </a:lstStyle>
          <a:p>
            <a:r>
              <a:rPr lang="en-GB" dirty="0"/>
              <a:t>Headline goes here</a:t>
            </a:r>
            <a:endParaRPr lang="en-US" dirty="0"/>
          </a:p>
        </p:txBody>
      </p:sp>
      <p:sp>
        <p:nvSpPr>
          <p:cNvPr id="6" name="Slide Number Placeholder 5">
            <a:extLst>
              <a:ext uri="{FF2B5EF4-FFF2-40B4-BE49-F238E27FC236}">
                <a16:creationId xmlns:a16="http://schemas.microsoft.com/office/drawing/2014/main" id="{99B7CEDD-A4A4-EB4E-AD31-D8CD8524A926}"/>
              </a:ext>
            </a:extLst>
          </p:cNvPr>
          <p:cNvSpPr txBox="1">
            <a:spLocks/>
          </p:cNvSpPr>
          <p:nvPr userDrawn="1"/>
        </p:nvSpPr>
        <p:spPr>
          <a:xfrm>
            <a:off x="-1" y="6466144"/>
            <a:ext cx="412577" cy="391856"/>
          </a:xfrm>
          <a:prstGeom prst="rect">
            <a:avLst/>
          </a:prstGeom>
        </p:spPr>
        <p:txBody>
          <a:bodyPr vert="horz" lIns="121920" tIns="60960" rIns="121920" bIns="60960" rtlCol="0" anchor="t"/>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3F4AB90-28C3-6A42-8FCF-EBF62051120A}" type="slidenum">
              <a:rPr lang="en-US" sz="800" b="0" i="0" smtClean="0">
                <a:solidFill>
                  <a:schemeClr val="tx1"/>
                </a:solidFill>
                <a:latin typeface="Founders Grotesk Regular" panose="020B0503030202060203" pitchFamily="34" charset="77"/>
              </a:rPr>
              <a:pPr/>
              <a:t>‹#›</a:t>
            </a:fld>
            <a:endParaRPr lang="en-US" sz="800" b="0" i="0" dirty="0">
              <a:solidFill>
                <a:schemeClr val="tx1"/>
              </a:solidFill>
              <a:latin typeface="Founders Grotesk Regular" panose="020B0503030202060203" pitchFamily="34" charset="77"/>
            </a:endParaRPr>
          </a:p>
        </p:txBody>
      </p:sp>
    </p:spTree>
    <p:extLst>
      <p:ext uri="{BB962C8B-B14F-4D97-AF65-F5344CB8AC3E}">
        <p14:creationId xmlns:p14="http://schemas.microsoft.com/office/powerpoint/2010/main" val="102296221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Leaf Green Text 1 col">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80A535F5-1A32-9343-AD65-67C25334B4F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995864" y="450629"/>
            <a:ext cx="737041" cy="737041"/>
          </a:xfrm>
          <a:prstGeom prst="rect">
            <a:avLst/>
          </a:prstGeom>
        </p:spPr>
      </p:pic>
      <p:sp>
        <p:nvSpPr>
          <p:cNvPr id="10" name="Text Placeholder 2">
            <a:extLst>
              <a:ext uri="{FF2B5EF4-FFF2-40B4-BE49-F238E27FC236}">
                <a16:creationId xmlns:a16="http://schemas.microsoft.com/office/drawing/2014/main" id="{A279018E-3DE0-8B4B-B928-EBB3B8F44536}"/>
              </a:ext>
            </a:extLst>
          </p:cNvPr>
          <p:cNvSpPr>
            <a:spLocks noGrp="1"/>
          </p:cNvSpPr>
          <p:nvPr>
            <p:ph type="body" idx="13" hasCustomPrompt="1"/>
          </p:nvPr>
        </p:nvSpPr>
        <p:spPr>
          <a:xfrm>
            <a:off x="327660" y="391856"/>
            <a:ext cx="10515600" cy="191240"/>
          </a:xfrm>
        </p:spPr>
        <p:txBody>
          <a:bodyPr>
            <a:noAutofit/>
          </a:bodyPr>
          <a:lstStyle>
            <a:lvl1pPr marL="0" indent="0">
              <a:lnSpc>
                <a:spcPct val="100000"/>
              </a:lnSpc>
              <a:buNone/>
              <a:defRPr sz="733">
                <a:solidFill>
                  <a:schemeClr val="tx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GB" dirty="0"/>
              <a:t>DOCUMENT TITLE GOES HERE</a:t>
            </a:r>
          </a:p>
        </p:txBody>
      </p:sp>
      <p:sp>
        <p:nvSpPr>
          <p:cNvPr id="11" name="Content Placeholder 3">
            <a:extLst>
              <a:ext uri="{FF2B5EF4-FFF2-40B4-BE49-F238E27FC236}">
                <a16:creationId xmlns:a16="http://schemas.microsoft.com/office/drawing/2014/main" id="{1F039562-E697-484E-9729-F5CC1ABA20C6}"/>
              </a:ext>
            </a:extLst>
          </p:cNvPr>
          <p:cNvSpPr>
            <a:spLocks noGrp="1"/>
          </p:cNvSpPr>
          <p:nvPr>
            <p:ph sz="half" idx="14" hasCustomPrompt="1"/>
          </p:nvPr>
        </p:nvSpPr>
        <p:spPr>
          <a:xfrm>
            <a:off x="327660" y="1567581"/>
            <a:ext cx="10515600" cy="4833220"/>
          </a:xfrm>
        </p:spPr>
        <p:txBody>
          <a:bodyPr>
            <a:noAutofit/>
          </a:bodyPr>
          <a:lstStyle>
            <a:lvl1pPr marL="0" indent="0" algn="l">
              <a:lnSpc>
                <a:spcPct val="100000"/>
              </a:lnSpc>
              <a:buFont typeface="Arial" panose="020B0604020202020204" pitchFamily="34" charset="0"/>
              <a:buNone/>
              <a:tabLst/>
              <a:defRPr sz="1867" b="0" i="0">
                <a:latin typeface="Founders Grotesk Light" panose="020B0303030202060203" pitchFamily="34" charset="77"/>
              </a:defRPr>
            </a:lvl1pPr>
            <a:lvl2pPr marL="457189" indent="0">
              <a:buNone/>
              <a:defRPr/>
            </a:lvl2pPr>
            <a:lvl3pPr marL="914377" indent="0">
              <a:buNone/>
              <a:defRPr/>
            </a:lvl3pPr>
            <a:lvl4pPr marL="1371566" indent="0">
              <a:buNone/>
              <a:defRPr/>
            </a:lvl4pPr>
            <a:lvl5pPr marL="1828754" indent="0">
              <a:buNone/>
              <a:defRPr/>
            </a:lvl5pPr>
          </a:lstStyle>
          <a:p>
            <a:r>
              <a:rPr lang="en-GB" dirty="0"/>
              <a:t>Right click the slide in the menu to the left and select ‘layout’ to change theme colour</a:t>
            </a:r>
          </a:p>
        </p:txBody>
      </p:sp>
      <p:sp>
        <p:nvSpPr>
          <p:cNvPr id="12" name="Title 1">
            <a:extLst>
              <a:ext uri="{FF2B5EF4-FFF2-40B4-BE49-F238E27FC236}">
                <a16:creationId xmlns:a16="http://schemas.microsoft.com/office/drawing/2014/main" id="{C5FA686B-E3F5-6745-8C10-DA9179CBF261}"/>
              </a:ext>
            </a:extLst>
          </p:cNvPr>
          <p:cNvSpPr>
            <a:spLocks noGrp="1"/>
          </p:cNvSpPr>
          <p:nvPr>
            <p:ph type="title" hasCustomPrompt="1"/>
          </p:nvPr>
        </p:nvSpPr>
        <p:spPr>
          <a:xfrm>
            <a:off x="327660" y="873150"/>
            <a:ext cx="9753600" cy="336329"/>
          </a:xfrm>
        </p:spPr>
        <p:txBody>
          <a:bodyPr anchor="t"/>
          <a:lstStyle>
            <a:lvl1pPr>
              <a:defRPr sz="2400" b="1" i="0" spc="-27" baseline="0">
                <a:solidFill>
                  <a:srgbClr val="82BE64"/>
                </a:solidFill>
                <a:latin typeface="Founders Grotesk Semibold" panose="020B0503030202060203" pitchFamily="34" charset="77"/>
              </a:defRPr>
            </a:lvl1pPr>
          </a:lstStyle>
          <a:p>
            <a:r>
              <a:rPr lang="en-GB" dirty="0"/>
              <a:t>Headline goes here</a:t>
            </a:r>
            <a:endParaRPr lang="en-US" dirty="0"/>
          </a:p>
        </p:txBody>
      </p:sp>
      <p:sp>
        <p:nvSpPr>
          <p:cNvPr id="6" name="Slide Number Placeholder 5">
            <a:extLst>
              <a:ext uri="{FF2B5EF4-FFF2-40B4-BE49-F238E27FC236}">
                <a16:creationId xmlns:a16="http://schemas.microsoft.com/office/drawing/2014/main" id="{99B7CEDD-A4A4-EB4E-AD31-D8CD8524A926}"/>
              </a:ext>
            </a:extLst>
          </p:cNvPr>
          <p:cNvSpPr txBox="1">
            <a:spLocks/>
          </p:cNvSpPr>
          <p:nvPr userDrawn="1"/>
        </p:nvSpPr>
        <p:spPr>
          <a:xfrm>
            <a:off x="-1" y="6466144"/>
            <a:ext cx="412577" cy="391856"/>
          </a:xfrm>
          <a:prstGeom prst="rect">
            <a:avLst/>
          </a:prstGeom>
        </p:spPr>
        <p:txBody>
          <a:bodyPr vert="horz" lIns="121920" tIns="60960" rIns="121920" bIns="60960" rtlCol="0" anchor="t"/>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3F4AB90-28C3-6A42-8FCF-EBF62051120A}" type="slidenum">
              <a:rPr lang="en-US" sz="800" b="0" i="0" smtClean="0">
                <a:solidFill>
                  <a:schemeClr val="tx1"/>
                </a:solidFill>
                <a:latin typeface="Founders Grotesk Regular" panose="020B0503030202060203" pitchFamily="34" charset="77"/>
              </a:rPr>
              <a:pPr/>
              <a:t>‹#›</a:t>
            </a:fld>
            <a:endParaRPr lang="en-US" sz="800" b="0" i="0" dirty="0">
              <a:solidFill>
                <a:schemeClr val="tx1"/>
              </a:solidFill>
              <a:latin typeface="Founders Grotesk Regular" panose="020B0503030202060203" pitchFamily="34" charset="77"/>
            </a:endParaRPr>
          </a:p>
        </p:txBody>
      </p:sp>
    </p:spTree>
    <p:extLst>
      <p:ext uri="{BB962C8B-B14F-4D97-AF65-F5344CB8AC3E}">
        <p14:creationId xmlns:p14="http://schemas.microsoft.com/office/powerpoint/2010/main" val="386785066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ea Green Text 1 col">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80A535F5-1A32-9343-AD65-67C25334B4F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995864" y="450629"/>
            <a:ext cx="737041" cy="737041"/>
          </a:xfrm>
          <a:prstGeom prst="rect">
            <a:avLst/>
          </a:prstGeom>
        </p:spPr>
      </p:pic>
      <p:sp>
        <p:nvSpPr>
          <p:cNvPr id="10" name="Text Placeholder 2">
            <a:extLst>
              <a:ext uri="{FF2B5EF4-FFF2-40B4-BE49-F238E27FC236}">
                <a16:creationId xmlns:a16="http://schemas.microsoft.com/office/drawing/2014/main" id="{A279018E-3DE0-8B4B-B928-EBB3B8F44536}"/>
              </a:ext>
            </a:extLst>
          </p:cNvPr>
          <p:cNvSpPr>
            <a:spLocks noGrp="1"/>
          </p:cNvSpPr>
          <p:nvPr>
            <p:ph type="body" idx="13" hasCustomPrompt="1"/>
          </p:nvPr>
        </p:nvSpPr>
        <p:spPr>
          <a:xfrm>
            <a:off x="327660" y="391856"/>
            <a:ext cx="10515600" cy="191240"/>
          </a:xfrm>
        </p:spPr>
        <p:txBody>
          <a:bodyPr>
            <a:noAutofit/>
          </a:bodyPr>
          <a:lstStyle>
            <a:lvl1pPr marL="0" indent="0">
              <a:lnSpc>
                <a:spcPct val="100000"/>
              </a:lnSpc>
              <a:buNone/>
              <a:defRPr sz="733">
                <a:solidFill>
                  <a:schemeClr val="tx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GB" dirty="0"/>
              <a:t>DOCUMENT TITLE GOES HERE</a:t>
            </a:r>
          </a:p>
        </p:txBody>
      </p:sp>
      <p:sp>
        <p:nvSpPr>
          <p:cNvPr id="11" name="Content Placeholder 3">
            <a:extLst>
              <a:ext uri="{FF2B5EF4-FFF2-40B4-BE49-F238E27FC236}">
                <a16:creationId xmlns:a16="http://schemas.microsoft.com/office/drawing/2014/main" id="{1F039562-E697-484E-9729-F5CC1ABA20C6}"/>
              </a:ext>
            </a:extLst>
          </p:cNvPr>
          <p:cNvSpPr>
            <a:spLocks noGrp="1"/>
          </p:cNvSpPr>
          <p:nvPr>
            <p:ph sz="half" idx="14" hasCustomPrompt="1"/>
          </p:nvPr>
        </p:nvSpPr>
        <p:spPr>
          <a:xfrm>
            <a:off x="327660" y="1567581"/>
            <a:ext cx="10515600" cy="4833220"/>
          </a:xfrm>
        </p:spPr>
        <p:txBody>
          <a:bodyPr>
            <a:noAutofit/>
          </a:bodyPr>
          <a:lstStyle>
            <a:lvl1pPr marL="0" indent="0" algn="l">
              <a:lnSpc>
                <a:spcPct val="100000"/>
              </a:lnSpc>
              <a:buFont typeface="Arial" panose="020B0604020202020204" pitchFamily="34" charset="0"/>
              <a:buNone/>
              <a:tabLst/>
              <a:defRPr sz="1867" b="0" i="0">
                <a:latin typeface="Founders Grotesk Light" panose="020B0303030202060203" pitchFamily="34" charset="77"/>
              </a:defRPr>
            </a:lvl1pPr>
            <a:lvl2pPr marL="457189" indent="0">
              <a:buNone/>
              <a:defRPr/>
            </a:lvl2pPr>
            <a:lvl3pPr marL="914377" indent="0">
              <a:buNone/>
              <a:defRPr/>
            </a:lvl3pPr>
            <a:lvl4pPr marL="1371566" indent="0">
              <a:buNone/>
              <a:defRPr/>
            </a:lvl4pPr>
            <a:lvl5pPr marL="1828754" indent="0">
              <a:buNone/>
              <a:defRPr/>
            </a:lvl5pPr>
          </a:lstStyle>
          <a:p>
            <a:r>
              <a:rPr lang="en-GB" dirty="0"/>
              <a:t>Right click the slide in the menu to the left and select ‘layout’ to change theme colour</a:t>
            </a:r>
          </a:p>
        </p:txBody>
      </p:sp>
      <p:sp>
        <p:nvSpPr>
          <p:cNvPr id="12" name="Title 1">
            <a:extLst>
              <a:ext uri="{FF2B5EF4-FFF2-40B4-BE49-F238E27FC236}">
                <a16:creationId xmlns:a16="http://schemas.microsoft.com/office/drawing/2014/main" id="{C5FA686B-E3F5-6745-8C10-DA9179CBF261}"/>
              </a:ext>
            </a:extLst>
          </p:cNvPr>
          <p:cNvSpPr>
            <a:spLocks noGrp="1"/>
          </p:cNvSpPr>
          <p:nvPr>
            <p:ph type="title" hasCustomPrompt="1"/>
          </p:nvPr>
        </p:nvSpPr>
        <p:spPr>
          <a:xfrm>
            <a:off x="327660" y="873150"/>
            <a:ext cx="9753600" cy="336329"/>
          </a:xfrm>
        </p:spPr>
        <p:txBody>
          <a:bodyPr anchor="t"/>
          <a:lstStyle>
            <a:lvl1pPr>
              <a:defRPr sz="2400" b="1" i="0" spc="-27" baseline="0">
                <a:solidFill>
                  <a:srgbClr val="28AF78"/>
                </a:solidFill>
                <a:latin typeface="Founders Grotesk Semibold" panose="020B0503030202060203" pitchFamily="34" charset="77"/>
              </a:defRPr>
            </a:lvl1pPr>
          </a:lstStyle>
          <a:p>
            <a:r>
              <a:rPr lang="en-GB" dirty="0"/>
              <a:t>Headline goes here</a:t>
            </a:r>
            <a:endParaRPr lang="en-US" dirty="0"/>
          </a:p>
        </p:txBody>
      </p:sp>
      <p:sp>
        <p:nvSpPr>
          <p:cNvPr id="6" name="Slide Number Placeholder 5">
            <a:extLst>
              <a:ext uri="{FF2B5EF4-FFF2-40B4-BE49-F238E27FC236}">
                <a16:creationId xmlns:a16="http://schemas.microsoft.com/office/drawing/2014/main" id="{99B7CEDD-A4A4-EB4E-AD31-D8CD8524A926}"/>
              </a:ext>
            </a:extLst>
          </p:cNvPr>
          <p:cNvSpPr txBox="1">
            <a:spLocks/>
          </p:cNvSpPr>
          <p:nvPr userDrawn="1"/>
        </p:nvSpPr>
        <p:spPr>
          <a:xfrm>
            <a:off x="-1" y="6466144"/>
            <a:ext cx="412577" cy="391856"/>
          </a:xfrm>
          <a:prstGeom prst="rect">
            <a:avLst/>
          </a:prstGeom>
        </p:spPr>
        <p:txBody>
          <a:bodyPr vert="horz" lIns="121920" tIns="60960" rIns="121920" bIns="60960" rtlCol="0" anchor="t"/>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3F4AB90-28C3-6A42-8FCF-EBF62051120A}" type="slidenum">
              <a:rPr lang="en-US" sz="800" b="0" i="0" smtClean="0">
                <a:solidFill>
                  <a:schemeClr val="tx1"/>
                </a:solidFill>
                <a:latin typeface="Founders Grotesk Regular" panose="020B0503030202060203" pitchFamily="34" charset="77"/>
              </a:rPr>
              <a:pPr/>
              <a:t>‹#›</a:t>
            </a:fld>
            <a:endParaRPr lang="en-US" sz="800" b="0" i="0" dirty="0">
              <a:solidFill>
                <a:schemeClr val="tx1"/>
              </a:solidFill>
              <a:latin typeface="Founders Grotesk Regular" panose="020B0503030202060203" pitchFamily="34" charset="77"/>
            </a:endParaRPr>
          </a:p>
        </p:txBody>
      </p:sp>
    </p:spTree>
    <p:extLst>
      <p:ext uri="{BB962C8B-B14F-4D97-AF65-F5344CB8AC3E}">
        <p14:creationId xmlns:p14="http://schemas.microsoft.com/office/powerpoint/2010/main" val="338861337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lue Text 1 col">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80A535F5-1A32-9343-AD65-67C25334B4F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995864" y="450629"/>
            <a:ext cx="737041" cy="737041"/>
          </a:xfrm>
          <a:prstGeom prst="rect">
            <a:avLst/>
          </a:prstGeom>
        </p:spPr>
      </p:pic>
      <p:sp>
        <p:nvSpPr>
          <p:cNvPr id="10" name="Text Placeholder 2">
            <a:extLst>
              <a:ext uri="{FF2B5EF4-FFF2-40B4-BE49-F238E27FC236}">
                <a16:creationId xmlns:a16="http://schemas.microsoft.com/office/drawing/2014/main" id="{A279018E-3DE0-8B4B-B928-EBB3B8F44536}"/>
              </a:ext>
            </a:extLst>
          </p:cNvPr>
          <p:cNvSpPr>
            <a:spLocks noGrp="1"/>
          </p:cNvSpPr>
          <p:nvPr>
            <p:ph type="body" idx="13" hasCustomPrompt="1"/>
          </p:nvPr>
        </p:nvSpPr>
        <p:spPr>
          <a:xfrm>
            <a:off x="327660" y="391856"/>
            <a:ext cx="10515600" cy="191240"/>
          </a:xfrm>
        </p:spPr>
        <p:txBody>
          <a:bodyPr>
            <a:noAutofit/>
          </a:bodyPr>
          <a:lstStyle>
            <a:lvl1pPr marL="0" indent="0">
              <a:lnSpc>
                <a:spcPct val="100000"/>
              </a:lnSpc>
              <a:buNone/>
              <a:defRPr sz="733">
                <a:solidFill>
                  <a:schemeClr val="tx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GB" dirty="0"/>
              <a:t>DOCUMENT TITLE GOES HERE</a:t>
            </a:r>
          </a:p>
        </p:txBody>
      </p:sp>
      <p:sp>
        <p:nvSpPr>
          <p:cNvPr id="11" name="Content Placeholder 3">
            <a:extLst>
              <a:ext uri="{FF2B5EF4-FFF2-40B4-BE49-F238E27FC236}">
                <a16:creationId xmlns:a16="http://schemas.microsoft.com/office/drawing/2014/main" id="{1F039562-E697-484E-9729-F5CC1ABA20C6}"/>
              </a:ext>
            </a:extLst>
          </p:cNvPr>
          <p:cNvSpPr>
            <a:spLocks noGrp="1"/>
          </p:cNvSpPr>
          <p:nvPr>
            <p:ph sz="half" idx="14" hasCustomPrompt="1"/>
          </p:nvPr>
        </p:nvSpPr>
        <p:spPr>
          <a:xfrm>
            <a:off x="327660" y="1567581"/>
            <a:ext cx="10515600" cy="4833220"/>
          </a:xfrm>
        </p:spPr>
        <p:txBody>
          <a:bodyPr>
            <a:noAutofit/>
          </a:bodyPr>
          <a:lstStyle>
            <a:lvl1pPr marL="0" indent="0" algn="l">
              <a:lnSpc>
                <a:spcPct val="100000"/>
              </a:lnSpc>
              <a:buFont typeface="Arial" panose="020B0604020202020204" pitchFamily="34" charset="0"/>
              <a:buNone/>
              <a:tabLst/>
              <a:defRPr sz="1867" b="0" i="0">
                <a:latin typeface="Founders Grotesk Light" panose="020B0303030202060203" pitchFamily="34" charset="77"/>
              </a:defRPr>
            </a:lvl1pPr>
            <a:lvl2pPr marL="457189" indent="0">
              <a:buNone/>
              <a:defRPr/>
            </a:lvl2pPr>
            <a:lvl3pPr marL="914377" indent="0">
              <a:buNone/>
              <a:defRPr/>
            </a:lvl3pPr>
            <a:lvl4pPr marL="1371566" indent="0">
              <a:buNone/>
              <a:defRPr/>
            </a:lvl4pPr>
            <a:lvl5pPr marL="1828754" indent="0">
              <a:buNone/>
              <a:defRPr/>
            </a:lvl5pPr>
          </a:lstStyle>
          <a:p>
            <a:r>
              <a:rPr lang="en-GB" dirty="0"/>
              <a:t>Right click the slide in the menu to the left and select ‘layout’ to change theme colour</a:t>
            </a:r>
          </a:p>
        </p:txBody>
      </p:sp>
      <p:sp>
        <p:nvSpPr>
          <p:cNvPr id="12" name="Title 1">
            <a:extLst>
              <a:ext uri="{FF2B5EF4-FFF2-40B4-BE49-F238E27FC236}">
                <a16:creationId xmlns:a16="http://schemas.microsoft.com/office/drawing/2014/main" id="{C5FA686B-E3F5-6745-8C10-DA9179CBF261}"/>
              </a:ext>
            </a:extLst>
          </p:cNvPr>
          <p:cNvSpPr>
            <a:spLocks noGrp="1"/>
          </p:cNvSpPr>
          <p:nvPr>
            <p:ph type="title" hasCustomPrompt="1"/>
          </p:nvPr>
        </p:nvSpPr>
        <p:spPr>
          <a:xfrm>
            <a:off x="327660" y="873150"/>
            <a:ext cx="9753600" cy="336329"/>
          </a:xfrm>
        </p:spPr>
        <p:txBody>
          <a:bodyPr anchor="t"/>
          <a:lstStyle>
            <a:lvl1pPr>
              <a:defRPr sz="2400" b="1" i="0" spc="-27" baseline="0">
                <a:solidFill>
                  <a:srgbClr val="46B9B9"/>
                </a:solidFill>
                <a:latin typeface="Founders Grotesk Semibold" panose="020B0503030202060203" pitchFamily="34" charset="77"/>
              </a:defRPr>
            </a:lvl1pPr>
          </a:lstStyle>
          <a:p>
            <a:r>
              <a:rPr lang="en-GB" dirty="0"/>
              <a:t>Headline goes here</a:t>
            </a:r>
            <a:endParaRPr lang="en-US" dirty="0"/>
          </a:p>
        </p:txBody>
      </p:sp>
      <p:sp>
        <p:nvSpPr>
          <p:cNvPr id="6" name="Slide Number Placeholder 5">
            <a:extLst>
              <a:ext uri="{FF2B5EF4-FFF2-40B4-BE49-F238E27FC236}">
                <a16:creationId xmlns:a16="http://schemas.microsoft.com/office/drawing/2014/main" id="{99B7CEDD-A4A4-EB4E-AD31-D8CD8524A926}"/>
              </a:ext>
            </a:extLst>
          </p:cNvPr>
          <p:cNvSpPr txBox="1">
            <a:spLocks/>
          </p:cNvSpPr>
          <p:nvPr userDrawn="1"/>
        </p:nvSpPr>
        <p:spPr>
          <a:xfrm>
            <a:off x="-1" y="6466144"/>
            <a:ext cx="412577" cy="391856"/>
          </a:xfrm>
          <a:prstGeom prst="rect">
            <a:avLst/>
          </a:prstGeom>
        </p:spPr>
        <p:txBody>
          <a:bodyPr vert="horz" lIns="121920" tIns="60960" rIns="121920" bIns="60960" rtlCol="0" anchor="t"/>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3F4AB90-28C3-6A42-8FCF-EBF62051120A}" type="slidenum">
              <a:rPr lang="en-US" sz="800" b="0" i="0" smtClean="0">
                <a:solidFill>
                  <a:schemeClr val="tx1"/>
                </a:solidFill>
                <a:latin typeface="Founders Grotesk Regular" panose="020B0503030202060203" pitchFamily="34" charset="77"/>
              </a:rPr>
              <a:pPr/>
              <a:t>‹#›</a:t>
            </a:fld>
            <a:endParaRPr lang="en-US" sz="800" b="0" i="0" dirty="0">
              <a:solidFill>
                <a:schemeClr val="tx1"/>
              </a:solidFill>
              <a:latin typeface="Founders Grotesk Regular" panose="020B0503030202060203" pitchFamily="34" charset="77"/>
            </a:endParaRPr>
          </a:p>
        </p:txBody>
      </p:sp>
    </p:spTree>
    <p:extLst>
      <p:ext uri="{BB962C8B-B14F-4D97-AF65-F5344CB8AC3E}">
        <p14:creationId xmlns:p14="http://schemas.microsoft.com/office/powerpoint/2010/main" val="275048874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Yellow End">
    <p:bg>
      <p:bgPr>
        <a:solidFill>
          <a:schemeClr val="tx1"/>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B7A90B7E-1797-1F4B-BF2C-97D96DDEBFC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54991" y="451679"/>
            <a:ext cx="966304" cy="966304"/>
          </a:xfrm>
          <a:prstGeom prst="rect">
            <a:avLst/>
          </a:prstGeom>
        </p:spPr>
      </p:pic>
      <p:sp>
        <p:nvSpPr>
          <p:cNvPr id="3" name="Subtitle 2"/>
          <p:cNvSpPr>
            <a:spLocks noGrp="1"/>
          </p:cNvSpPr>
          <p:nvPr>
            <p:ph type="subTitle" idx="1" hasCustomPrompt="1"/>
          </p:nvPr>
        </p:nvSpPr>
        <p:spPr>
          <a:xfrm>
            <a:off x="1295399" y="3830947"/>
            <a:ext cx="3822135" cy="525557"/>
          </a:xfrm>
        </p:spPr>
        <p:txBody>
          <a:bodyPr>
            <a:noAutofit/>
          </a:bodyPr>
          <a:lstStyle>
            <a:lvl1pPr marL="0" indent="0" algn="l">
              <a:buNone/>
              <a:defRPr sz="2400" b="0" i="0">
                <a:solidFill>
                  <a:schemeClr val="bg1"/>
                </a:solidFill>
                <a:latin typeface="Founders Grotesk Regular" panose="020B0503030202060203" pitchFamily="34" charset="77"/>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dirty="0"/>
              <a:t>Right click the slide in the menu to the left and select ‘layout’ to change theme colour</a:t>
            </a:r>
          </a:p>
        </p:txBody>
      </p:sp>
      <p:sp>
        <p:nvSpPr>
          <p:cNvPr id="4" name="TextBox 3">
            <a:extLst>
              <a:ext uri="{FF2B5EF4-FFF2-40B4-BE49-F238E27FC236}">
                <a16:creationId xmlns:a16="http://schemas.microsoft.com/office/drawing/2014/main" id="{8AF050FA-7D71-5A4C-8CA9-E34A4D65D8D2}"/>
              </a:ext>
            </a:extLst>
          </p:cNvPr>
          <p:cNvSpPr txBox="1"/>
          <p:nvPr userDrawn="1"/>
        </p:nvSpPr>
        <p:spPr>
          <a:xfrm>
            <a:off x="1298717" y="2861395"/>
            <a:ext cx="7520609" cy="758933"/>
          </a:xfrm>
          <a:prstGeom prst="rect">
            <a:avLst/>
          </a:prstGeom>
          <a:noFill/>
        </p:spPr>
        <p:txBody>
          <a:bodyPr wrap="square" rtlCol="0" anchor="t">
            <a:noAutofit/>
          </a:bodyPr>
          <a:lstStyle/>
          <a:p>
            <a:r>
              <a:rPr lang="en-US" sz="6400" b="1" i="0" dirty="0">
                <a:solidFill>
                  <a:srgbClr val="FAAF23"/>
                </a:solidFill>
                <a:latin typeface="Founders Grotesk Semibold" panose="020B0503030202060203" pitchFamily="34" charset="77"/>
              </a:rPr>
              <a:t>Thank you</a:t>
            </a:r>
          </a:p>
        </p:txBody>
      </p:sp>
      <p:sp>
        <p:nvSpPr>
          <p:cNvPr id="6" name="Date Placeholder 6">
            <a:extLst>
              <a:ext uri="{FF2B5EF4-FFF2-40B4-BE49-F238E27FC236}">
                <a16:creationId xmlns:a16="http://schemas.microsoft.com/office/drawing/2014/main" id="{36F1486E-C6B5-0E42-8E71-1FB03CB26A7F}"/>
              </a:ext>
            </a:extLst>
          </p:cNvPr>
          <p:cNvSpPr>
            <a:spLocks noGrp="1"/>
          </p:cNvSpPr>
          <p:nvPr>
            <p:ph type="dt" sz="half" idx="10"/>
          </p:nvPr>
        </p:nvSpPr>
        <p:spPr>
          <a:xfrm>
            <a:off x="1295399" y="6170511"/>
            <a:ext cx="2743200" cy="365125"/>
          </a:xfrm>
        </p:spPr>
        <p:txBody>
          <a:bodyPr/>
          <a:lstStyle/>
          <a:p>
            <a:fld id="{B6A6BCB9-BB4A-E849-8765-7B00EEDFE800}" type="datetime1">
              <a:rPr lang="en-GB" smtClean="0"/>
              <a:t>16/11/2022</a:t>
            </a:fld>
            <a:endParaRPr lang="en-US" dirty="0"/>
          </a:p>
        </p:txBody>
      </p:sp>
    </p:spTree>
    <p:extLst>
      <p:ext uri="{BB962C8B-B14F-4D97-AF65-F5344CB8AC3E}">
        <p14:creationId xmlns:p14="http://schemas.microsoft.com/office/powerpoint/2010/main" val="2139255961"/>
      </p:ext>
    </p:extLst>
  </p:cSld>
  <p:clrMapOvr>
    <a:masterClrMapping/>
  </p:clrMapOvr>
  <p:extLst>
    <p:ext uri="{DCECCB84-F9BA-43D5-87BE-67443E8EF086}">
      <p15:sldGuideLst xmlns:p15="http://schemas.microsoft.com/office/powerpoint/2012/main">
        <p15:guide id="1" orient="horz" pos="1620">
          <p15:clr>
            <a:srgbClr val="FBAE40"/>
          </p15:clr>
        </p15:guide>
        <p15:guide id="2" pos="2835">
          <p15:clr>
            <a:srgbClr val="FBAE40"/>
          </p15:clr>
        </p15:guide>
        <p15:guide id="3" pos="68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Orange End">
    <p:bg>
      <p:bgPr>
        <a:solidFill>
          <a:schemeClr val="tx1"/>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B7A90B7E-1797-1F4B-BF2C-97D96DDEBFC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54991" y="451679"/>
            <a:ext cx="966304" cy="966304"/>
          </a:xfrm>
          <a:prstGeom prst="rect">
            <a:avLst/>
          </a:prstGeom>
        </p:spPr>
      </p:pic>
      <p:sp>
        <p:nvSpPr>
          <p:cNvPr id="3" name="Subtitle 2"/>
          <p:cNvSpPr>
            <a:spLocks noGrp="1"/>
          </p:cNvSpPr>
          <p:nvPr>
            <p:ph type="subTitle" idx="1" hasCustomPrompt="1"/>
          </p:nvPr>
        </p:nvSpPr>
        <p:spPr>
          <a:xfrm>
            <a:off x="1295399" y="3830947"/>
            <a:ext cx="3822135" cy="525557"/>
          </a:xfrm>
        </p:spPr>
        <p:txBody>
          <a:bodyPr>
            <a:noAutofit/>
          </a:bodyPr>
          <a:lstStyle>
            <a:lvl1pPr marL="0" indent="0" algn="l">
              <a:buNone/>
              <a:defRPr sz="2400" b="0" i="0">
                <a:solidFill>
                  <a:schemeClr val="bg1"/>
                </a:solidFill>
                <a:latin typeface="Founders Grotesk Regular" panose="020B0503030202060203" pitchFamily="34" charset="77"/>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dirty="0"/>
              <a:t>Right click the slide in the menu to the left and select ‘layout’ to change theme colour</a:t>
            </a:r>
          </a:p>
        </p:txBody>
      </p:sp>
      <p:sp>
        <p:nvSpPr>
          <p:cNvPr id="4" name="TextBox 3">
            <a:extLst>
              <a:ext uri="{FF2B5EF4-FFF2-40B4-BE49-F238E27FC236}">
                <a16:creationId xmlns:a16="http://schemas.microsoft.com/office/drawing/2014/main" id="{8AF050FA-7D71-5A4C-8CA9-E34A4D65D8D2}"/>
              </a:ext>
            </a:extLst>
          </p:cNvPr>
          <p:cNvSpPr txBox="1"/>
          <p:nvPr userDrawn="1"/>
        </p:nvSpPr>
        <p:spPr>
          <a:xfrm>
            <a:off x="1298717" y="2861395"/>
            <a:ext cx="7520609" cy="758933"/>
          </a:xfrm>
          <a:prstGeom prst="rect">
            <a:avLst/>
          </a:prstGeom>
          <a:noFill/>
        </p:spPr>
        <p:txBody>
          <a:bodyPr wrap="square" rtlCol="0" anchor="t">
            <a:noAutofit/>
          </a:bodyPr>
          <a:lstStyle/>
          <a:p>
            <a:r>
              <a:rPr lang="en-US" sz="6400" b="1" i="0" dirty="0">
                <a:solidFill>
                  <a:srgbClr val="EB5A19"/>
                </a:solidFill>
                <a:latin typeface="Founders Grotesk Semibold" panose="020B0503030202060203" pitchFamily="34" charset="77"/>
              </a:rPr>
              <a:t>Thank you</a:t>
            </a:r>
          </a:p>
        </p:txBody>
      </p:sp>
      <p:sp>
        <p:nvSpPr>
          <p:cNvPr id="6" name="Date Placeholder 6">
            <a:extLst>
              <a:ext uri="{FF2B5EF4-FFF2-40B4-BE49-F238E27FC236}">
                <a16:creationId xmlns:a16="http://schemas.microsoft.com/office/drawing/2014/main" id="{36F1486E-C6B5-0E42-8E71-1FB03CB26A7F}"/>
              </a:ext>
            </a:extLst>
          </p:cNvPr>
          <p:cNvSpPr>
            <a:spLocks noGrp="1"/>
          </p:cNvSpPr>
          <p:nvPr>
            <p:ph type="dt" sz="half" idx="10"/>
          </p:nvPr>
        </p:nvSpPr>
        <p:spPr>
          <a:xfrm>
            <a:off x="1295399" y="6170511"/>
            <a:ext cx="2743200" cy="365125"/>
          </a:xfrm>
        </p:spPr>
        <p:txBody>
          <a:bodyPr/>
          <a:lstStyle/>
          <a:p>
            <a:fld id="{B6A6BCB9-BB4A-E849-8765-7B00EEDFE800}" type="datetime1">
              <a:rPr lang="en-GB" smtClean="0"/>
              <a:t>16/11/2022</a:t>
            </a:fld>
            <a:endParaRPr lang="en-US" dirty="0"/>
          </a:p>
        </p:txBody>
      </p:sp>
    </p:spTree>
    <p:extLst>
      <p:ext uri="{BB962C8B-B14F-4D97-AF65-F5344CB8AC3E}">
        <p14:creationId xmlns:p14="http://schemas.microsoft.com/office/powerpoint/2010/main" val="3021781161"/>
      </p:ext>
    </p:extLst>
  </p:cSld>
  <p:clrMapOvr>
    <a:masterClrMapping/>
  </p:clrMapOvr>
  <p:extLst>
    <p:ext uri="{DCECCB84-F9BA-43D5-87BE-67443E8EF086}">
      <p15:sldGuideLst xmlns:p15="http://schemas.microsoft.com/office/powerpoint/2012/main">
        <p15:guide id="1" orient="horz" pos="1620">
          <p15:clr>
            <a:srgbClr val="FBAE40"/>
          </p15:clr>
        </p15:guide>
        <p15:guide id="2" pos="2835">
          <p15:clr>
            <a:srgbClr val="FBAE40"/>
          </p15:clr>
        </p15:guide>
        <p15:guide id="3" pos="6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0F9D687-2FC9-5F4E-953A-BECA58B129F0}" type="datetimeFigureOut">
              <a:rPr lang="en-GB" smtClean="0"/>
              <a:t>16/11/2022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6D2C354-26C8-7D45-A787-5B55A6DFCEE5}" type="slidenum">
              <a:rPr lang="en-GB" smtClean="0"/>
              <a:t>‹#›</a:t>
            </a:fld>
            <a:endParaRPr lang="en-GB"/>
          </a:p>
        </p:txBody>
      </p:sp>
    </p:spTree>
    <p:extLst>
      <p:ext uri="{BB962C8B-B14F-4D97-AF65-F5344CB8AC3E}">
        <p14:creationId xmlns:p14="http://schemas.microsoft.com/office/powerpoint/2010/main" val="97969034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Red End">
    <p:bg>
      <p:bgPr>
        <a:solidFill>
          <a:schemeClr val="tx1"/>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B7A90B7E-1797-1F4B-BF2C-97D96DDEBFC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54991" y="451679"/>
            <a:ext cx="966304" cy="966304"/>
          </a:xfrm>
          <a:prstGeom prst="rect">
            <a:avLst/>
          </a:prstGeom>
        </p:spPr>
      </p:pic>
      <p:sp>
        <p:nvSpPr>
          <p:cNvPr id="3" name="Subtitle 2"/>
          <p:cNvSpPr>
            <a:spLocks noGrp="1"/>
          </p:cNvSpPr>
          <p:nvPr>
            <p:ph type="subTitle" idx="1" hasCustomPrompt="1"/>
          </p:nvPr>
        </p:nvSpPr>
        <p:spPr>
          <a:xfrm>
            <a:off x="1295399" y="3830947"/>
            <a:ext cx="3822135" cy="525557"/>
          </a:xfrm>
        </p:spPr>
        <p:txBody>
          <a:bodyPr>
            <a:noAutofit/>
          </a:bodyPr>
          <a:lstStyle>
            <a:lvl1pPr marL="0" indent="0" algn="l">
              <a:buNone/>
              <a:defRPr sz="2400" b="0" i="0">
                <a:solidFill>
                  <a:schemeClr val="bg1"/>
                </a:solidFill>
                <a:latin typeface="Founders Grotesk Regular" panose="020B0503030202060203" pitchFamily="34" charset="77"/>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dirty="0"/>
              <a:t>Right click the slide in the menu to the left and select ‘layout’ to change theme colour</a:t>
            </a:r>
          </a:p>
        </p:txBody>
      </p:sp>
      <p:sp>
        <p:nvSpPr>
          <p:cNvPr id="4" name="TextBox 3">
            <a:extLst>
              <a:ext uri="{FF2B5EF4-FFF2-40B4-BE49-F238E27FC236}">
                <a16:creationId xmlns:a16="http://schemas.microsoft.com/office/drawing/2014/main" id="{8AF050FA-7D71-5A4C-8CA9-E34A4D65D8D2}"/>
              </a:ext>
            </a:extLst>
          </p:cNvPr>
          <p:cNvSpPr txBox="1"/>
          <p:nvPr userDrawn="1"/>
        </p:nvSpPr>
        <p:spPr>
          <a:xfrm>
            <a:off x="1298717" y="2861395"/>
            <a:ext cx="7520609" cy="758933"/>
          </a:xfrm>
          <a:prstGeom prst="rect">
            <a:avLst/>
          </a:prstGeom>
          <a:noFill/>
        </p:spPr>
        <p:txBody>
          <a:bodyPr wrap="square" rtlCol="0" anchor="t">
            <a:noAutofit/>
          </a:bodyPr>
          <a:lstStyle/>
          <a:p>
            <a:r>
              <a:rPr lang="en-US" sz="6400" b="1" i="0" dirty="0">
                <a:solidFill>
                  <a:srgbClr val="E63241"/>
                </a:solidFill>
                <a:latin typeface="Founders Grotesk Semibold" panose="020B0503030202060203" pitchFamily="34" charset="77"/>
              </a:rPr>
              <a:t>Thank you</a:t>
            </a:r>
          </a:p>
        </p:txBody>
      </p:sp>
      <p:sp>
        <p:nvSpPr>
          <p:cNvPr id="6" name="Date Placeholder 6">
            <a:extLst>
              <a:ext uri="{FF2B5EF4-FFF2-40B4-BE49-F238E27FC236}">
                <a16:creationId xmlns:a16="http://schemas.microsoft.com/office/drawing/2014/main" id="{36F1486E-C6B5-0E42-8E71-1FB03CB26A7F}"/>
              </a:ext>
            </a:extLst>
          </p:cNvPr>
          <p:cNvSpPr>
            <a:spLocks noGrp="1"/>
          </p:cNvSpPr>
          <p:nvPr>
            <p:ph type="dt" sz="half" idx="10"/>
          </p:nvPr>
        </p:nvSpPr>
        <p:spPr>
          <a:xfrm>
            <a:off x="1295399" y="6170511"/>
            <a:ext cx="2743200" cy="365125"/>
          </a:xfrm>
        </p:spPr>
        <p:txBody>
          <a:bodyPr/>
          <a:lstStyle/>
          <a:p>
            <a:fld id="{B6A6BCB9-BB4A-E849-8765-7B00EEDFE800}" type="datetime1">
              <a:rPr lang="en-GB" smtClean="0"/>
              <a:t>16/11/2022</a:t>
            </a:fld>
            <a:endParaRPr lang="en-US" dirty="0"/>
          </a:p>
        </p:txBody>
      </p:sp>
    </p:spTree>
    <p:extLst>
      <p:ext uri="{BB962C8B-B14F-4D97-AF65-F5344CB8AC3E}">
        <p14:creationId xmlns:p14="http://schemas.microsoft.com/office/powerpoint/2010/main" val="3451944897"/>
      </p:ext>
    </p:extLst>
  </p:cSld>
  <p:clrMapOvr>
    <a:masterClrMapping/>
  </p:clrMapOvr>
  <p:extLst>
    <p:ext uri="{DCECCB84-F9BA-43D5-87BE-67443E8EF086}">
      <p15:sldGuideLst xmlns:p15="http://schemas.microsoft.com/office/powerpoint/2012/main">
        <p15:guide id="1" orient="horz" pos="1620">
          <p15:clr>
            <a:srgbClr val="FBAE40"/>
          </p15:clr>
        </p15:guide>
        <p15:guide id="2" pos="2835">
          <p15:clr>
            <a:srgbClr val="FBAE40"/>
          </p15:clr>
        </p15:guide>
        <p15:guide id="3" pos="68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Leaf Green End">
    <p:bg>
      <p:bgPr>
        <a:solidFill>
          <a:schemeClr val="tx1"/>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B7A90B7E-1797-1F4B-BF2C-97D96DDEBFC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54991" y="451679"/>
            <a:ext cx="966304" cy="966304"/>
          </a:xfrm>
          <a:prstGeom prst="rect">
            <a:avLst/>
          </a:prstGeom>
        </p:spPr>
      </p:pic>
      <p:sp>
        <p:nvSpPr>
          <p:cNvPr id="3" name="Subtitle 2"/>
          <p:cNvSpPr>
            <a:spLocks noGrp="1"/>
          </p:cNvSpPr>
          <p:nvPr>
            <p:ph type="subTitle" idx="1" hasCustomPrompt="1"/>
          </p:nvPr>
        </p:nvSpPr>
        <p:spPr>
          <a:xfrm>
            <a:off x="1295399" y="3830947"/>
            <a:ext cx="3822135" cy="525557"/>
          </a:xfrm>
        </p:spPr>
        <p:txBody>
          <a:bodyPr>
            <a:noAutofit/>
          </a:bodyPr>
          <a:lstStyle>
            <a:lvl1pPr marL="0" indent="0" algn="l">
              <a:buNone/>
              <a:defRPr sz="2400" b="0" i="0">
                <a:solidFill>
                  <a:schemeClr val="bg1"/>
                </a:solidFill>
                <a:latin typeface="Founders Grotesk Regular" panose="020B0503030202060203" pitchFamily="34" charset="77"/>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dirty="0"/>
              <a:t>Right click the slide in the menu to the left and select ‘layout’ to change theme colour</a:t>
            </a:r>
          </a:p>
        </p:txBody>
      </p:sp>
      <p:sp>
        <p:nvSpPr>
          <p:cNvPr id="4" name="TextBox 3">
            <a:extLst>
              <a:ext uri="{FF2B5EF4-FFF2-40B4-BE49-F238E27FC236}">
                <a16:creationId xmlns:a16="http://schemas.microsoft.com/office/drawing/2014/main" id="{8AF050FA-7D71-5A4C-8CA9-E34A4D65D8D2}"/>
              </a:ext>
            </a:extLst>
          </p:cNvPr>
          <p:cNvSpPr txBox="1"/>
          <p:nvPr userDrawn="1"/>
        </p:nvSpPr>
        <p:spPr>
          <a:xfrm>
            <a:off x="1298717" y="2861395"/>
            <a:ext cx="7520609" cy="758933"/>
          </a:xfrm>
          <a:prstGeom prst="rect">
            <a:avLst/>
          </a:prstGeom>
          <a:noFill/>
        </p:spPr>
        <p:txBody>
          <a:bodyPr wrap="square" rtlCol="0" anchor="t">
            <a:noAutofit/>
          </a:bodyPr>
          <a:lstStyle/>
          <a:p>
            <a:r>
              <a:rPr lang="en-US" sz="6400" b="1" i="0" dirty="0">
                <a:solidFill>
                  <a:srgbClr val="82BE64"/>
                </a:solidFill>
                <a:latin typeface="Founders Grotesk Semibold" panose="020B0503030202060203" pitchFamily="34" charset="77"/>
              </a:rPr>
              <a:t>Thank you</a:t>
            </a:r>
          </a:p>
        </p:txBody>
      </p:sp>
      <p:sp>
        <p:nvSpPr>
          <p:cNvPr id="6" name="Date Placeholder 6">
            <a:extLst>
              <a:ext uri="{FF2B5EF4-FFF2-40B4-BE49-F238E27FC236}">
                <a16:creationId xmlns:a16="http://schemas.microsoft.com/office/drawing/2014/main" id="{36F1486E-C6B5-0E42-8E71-1FB03CB26A7F}"/>
              </a:ext>
            </a:extLst>
          </p:cNvPr>
          <p:cNvSpPr>
            <a:spLocks noGrp="1"/>
          </p:cNvSpPr>
          <p:nvPr>
            <p:ph type="dt" sz="half" idx="10"/>
          </p:nvPr>
        </p:nvSpPr>
        <p:spPr>
          <a:xfrm>
            <a:off x="1295399" y="6170511"/>
            <a:ext cx="2743200" cy="365125"/>
          </a:xfrm>
        </p:spPr>
        <p:txBody>
          <a:bodyPr/>
          <a:lstStyle/>
          <a:p>
            <a:fld id="{B6A6BCB9-BB4A-E849-8765-7B00EEDFE800}" type="datetime1">
              <a:rPr lang="en-GB" smtClean="0"/>
              <a:t>16/11/2022</a:t>
            </a:fld>
            <a:endParaRPr lang="en-US" dirty="0"/>
          </a:p>
        </p:txBody>
      </p:sp>
    </p:spTree>
    <p:extLst>
      <p:ext uri="{BB962C8B-B14F-4D97-AF65-F5344CB8AC3E}">
        <p14:creationId xmlns:p14="http://schemas.microsoft.com/office/powerpoint/2010/main" val="2622383872"/>
      </p:ext>
    </p:extLst>
  </p:cSld>
  <p:clrMapOvr>
    <a:masterClrMapping/>
  </p:clrMapOvr>
  <p:extLst>
    <p:ext uri="{DCECCB84-F9BA-43D5-87BE-67443E8EF086}">
      <p15:sldGuideLst xmlns:p15="http://schemas.microsoft.com/office/powerpoint/2012/main">
        <p15:guide id="1" orient="horz" pos="1620">
          <p15:clr>
            <a:srgbClr val="FBAE40"/>
          </p15:clr>
        </p15:guide>
        <p15:guide id="2" pos="2835">
          <p15:clr>
            <a:srgbClr val="FBAE40"/>
          </p15:clr>
        </p15:guide>
        <p15:guide id="3" pos="68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ea Green End">
    <p:bg>
      <p:bgPr>
        <a:solidFill>
          <a:schemeClr val="tx1"/>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B7A90B7E-1797-1F4B-BF2C-97D96DDEBFC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54991" y="451679"/>
            <a:ext cx="966304" cy="966304"/>
          </a:xfrm>
          <a:prstGeom prst="rect">
            <a:avLst/>
          </a:prstGeom>
        </p:spPr>
      </p:pic>
      <p:sp>
        <p:nvSpPr>
          <p:cNvPr id="3" name="Subtitle 2"/>
          <p:cNvSpPr>
            <a:spLocks noGrp="1"/>
          </p:cNvSpPr>
          <p:nvPr>
            <p:ph type="subTitle" idx="1" hasCustomPrompt="1"/>
          </p:nvPr>
        </p:nvSpPr>
        <p:spPr>
          <a:xfrm>
            <a:off x="1295399" y="3830947"/>
            <a:ext cx="3822135" cy="525557"/>
          </a:xfrm>
        </p:spPr>
        <p:txBody>
          <a:bodyPr>
            <a:noAutofit/>
          </a:bodyPr>
          <a:lstStyle>
            <a:lvl1pPr marL="0" indent="0" algn="l">
              <a:buNone/>
              <a:defRPr sz="2400" b="0" i="0">
                <a:solidFill>
                  <a:schemeClr val="bg1"/>
                </a:solidFill>
                <a:latin typeface="Founders Grotesk Regular" panose="020B0503030202060203" pitchFamily="34" charset="77"/>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dirty="0"/>
              <a:t>Right click the slide in the menu to the left and select ‘layout’ to change theme colour</a:t>
            </a:r>
          </a:p>
        </p:txBody>
      </p:sp>
      <p:sp>
        <p:nvSpPr>
          <p:cNvPr id="4" name="TextBox 3">
            <a:extLst>
              <a:ext uri="{FF2B5EF4-FFF2-40B4-BE49-F238E27FC236}">
                <a16:creationId xmlns:a16="http://schemas.microsoft.com/office/drawing/2014/main" id="{8AF050FA-7D71-5A4C-8CA9-E34A4D65D8D2}"/>
              </a:ext>
            </a:extLst>
          </p:cNvPr>
          <p:cNvSpPr txBox="1"/>
          <p:nvPr userDrawn="1"/>
        </p:nvSpPr>
        <p:spPr>
          <a:xfrm>
            <a:off x="1298717" y="2861395"/>
            <a:ext cx="7520609" cy="758933"/>
          </a:xfrm>
          <a:prstGeom prst="rect">
            <a:avLst/>
          </a:prstGeom>
          <a:noFill/>
        </p:spPr>
        <p:txBody>
          <a:bodyPr wrap="square" rtlCol="0" anchor="t">
            <a:noAutofit/>
          </a:bodyPr>
          <a:lstStyle/>
          <a:p>
            <a:r>
              <a:rPr lang="en-US" sz="6400" b="1" i="0" dirty="0">
                <a:solidFill>
                  <a:srgbClr val="28AF78"/>
                </a:solidFill>
                <a:latin typeface="Founders Grotesk Semibold" panose="020B0503030202060203" pitchFamily="34" charset="77"/>
              </a:rPr>
              <a:t>Thank you</a:t>
            </a:r>
          </a:p>
        </p:txBody>
      </p:sp>
      <p:sp>
        <p:nvSpPr>
          <p:cNvPr id="6" name="Date Placeholder 6">
            <a:extLst>
              <a:ext uri="{FF2B5EF4-FFF2-40B4-BE49-F238E27FC236}">
                <a16:creationId xmlns:a16="http://schemas.microsoft.com/office/drawing/2014/main" id="{36F1486E-C6B5-0E42-8E71-1FB03CB26A7F}"/>
              </a:ext>
            </a:extLst>
          </p:cNvPr>
          <p:cNvSpPr>
            <a:spLocks noGrp="1"/>
          </p:cNvSpPr>
          <p:nvPr>
            <p:ph type="dt" sz="half" idx="10"/>
          </p:nvPr>
        </p:nvSpPr>
        <p:spPr>
          <a:xfrm>
            <a:off x="1295399" y="6170511"/>
            <a:ext cx="2743200" cy="365125"/>
          </a:xfrm>
        </p:spPr>
        <p:txBody>
          <a:bodyPr/>
          <a:lstStyle/>
          <a:p>
            <a:fld id="{B6A6BCB9-BB4A-E849-8765-7B00EEDFE800}" type="datetime1">
              <a:rPr lang="en-GB" smtClean="0"/>
              <a:t>16/11/2022</a:t>
            </a:fld>
            <a:endParaRPr lang="en-US" dirty="0"/>
          </a:p>
        </p:txBody>
      </p:sp>
    </p:spTree>
    <p:extLst>
      <p:ext uri="{BB962C8B-B14F-4D97-AF65-F5344CB8AC3E}">
        <p14:creationId xmlns:p14="http://schemas.microsoft.com/office/powerpoint/2010/main" val="800163"/>
      </p:ext>
    </p:extLst>
  </p:cSld>
  <p:clrMapOvr>
    <a:masterClrMapping/>
  </p:clrMapOvr>
  <p:extLst>
    <p:ext uri="{DCECCB84-F9BA-43D5-87BE-67443E8EF086}">
      <p15:sldGuideLst xmlns:p15="http://schemas.microsoft.com/office/powerpoint/2012/main">
        <p15:guide id="1" orient="horz" pos="1620">
          <p15:clr>
            <a:srgbClr val="FBAE40"/>
          </p15:clr>
        </p15:guide>
        <p15:guide id="2" pos="2835">
          <p15:clr>
            <a:srgbClr val="FBAE40"/>
          </p15:clr>
        </p15:guide>
        <p15:guide id="3" pos="68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lue End">
    <p:bg>
      <p:bgPr>
        <a:solidFill>
          <a:schemeClr val="tx1"/>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B7A90B7E-1797-1F4B-BF2C-97D96DDEBFC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54991" y="451679"/>
            <a:ext cx="966304" cy="966304"/>
          </a:xfrm>
          <a:prstGeom prst="rect">
            <a:avLst/>
          </a:prstGeom>
        </p:spPr>
      </p:pic>
      <p:sp>
        <p:nvSpPr>
          <p:cNvPr id="3" name="Subtitle 2"/>
          <p:cNvSpPr>
            <a:spLocks noGrp="1"/>
          </p:cNvSpPr>
          <p:nvPr>
            <p:ph type="subTitle" idx="1" hasCustomPrompt="1"/>
          </p:nvPr>
        </p:nvSpPr>
        <p:spPr>
          <a:xfrm>
            <a:off x="1295399" y="3830947"/>
            <a:ext cx="3822135" cy="525557"/>
          </a:xfrm>
        </p:spPr>
        <p:txBody>
          <a:bodyPr>
            <a:noAutofit/>
          </a:bodyPr>
          <a:lstStyle>
            <a:lvl1pPr marL="0" indent="0" algn="l">
              <a:buNone/>
              <a:defRPr sz="2400" b="0" i="0">
                <a:solidFill>
                  <a:schemeClr val="bg1"/>
                </a:solidFill>
                <a:latin typeface="Founders Grotesk Regular" panose="020B0503030202060203" pitchFamily="34" charset="77"/>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dirty="0"/>
              <a:t>Right click the slide in the menu to the left and select ‘layout’ to change theme colour</a:t>
            </a:r>
          </a:p>
        </p:txBody>
      </p:sp>
      <p:sp>
        <p:nvSpPr>
          <p:cNvPr id="4" name="TextBox 3">
            <a:extLst>
              <a:ext uri="{FF2B5EF4-FFF2-40B4-BE49-F238E27FC236}">
                <a16:creationId xmlns:a16="http://schemas.microsoft.com/office/drawing/2014/main" id="{8AF050FA-7D71-5A4C-8CA9-E34A4D65D8D2}"/>
              </a:ext>
            </a:extLst>
          </p:cNvPr>
          <p:cNvSpPr txBox="1"/>
          <p:nvPr userDrawn="1"/>
        </p:nvSpPr>
        <p:spPr>
          <a:xfrm>
            <a:off x="1298717" y="2861395"/>
            <a:ext cx="7520609" cy="758933"/>
          </a:xfrm>
          <a:prstGeom prst="rect">
            <a:avLst/>
          </a:prstGeom>
          <a:noFill/>
        </p:spPr>
        <p:txBody>
          <a:bodyPr wrap="square" rtlCol="0" anchor="t">
            <a:noAutofit/>
          </a:bodyPr>
          <a:lstStyle/>
          <a:p>
            <a:r>
              <a:rPr lang="en-US" sz="6400" b="1" i="0" dirty="0">
                <a:solidFill>
                  <a:srgbClr val="46B9B9"/>
                </a:solidFill>
                <a:latin typeface="Founders Grotesk Semibold" panose="020B0503030202060203" pitchFamily="34" charset="77"/>
              </a:rPr>
              <a:t>Thank you</a:t>
            </a:r>
          </a:p>
        </p:txBody>
      </p:sp>
      <p:sp>
        <p:nvSpPr>
          <p:cNvPr id="6" name="Date Placeholder 6">
            <a:extLst>
              <a:ext uri="{FF2B5EF4-FFF2-40B4-BE49-F238E27FC236}">
                <a16:creationId xmlns:a16="http://schemas.microsoft.com/office/drawing/2014/main" id="{36F1486E-C6B5-0E42-8E71-1FB03CB26A7F}"/>
              </a:ext>
            </a:extLst>
          </p:cNvPr>
          <p:cNvSpPr>
            <a:spLocks noGrp="1"/>
          </p:cNvSpPr>
          <p:nvPr>
            <p:ph type="dt" sz="half" idx="10"/>
          </p:nvPr>
        </p:nvSpPr>
        <p:spPr>
          <a:xfrm>
            <a:off x="1295399" y="6170511"/>
            <a:ext cx="2743200" cy="365125"/>
          </a:xfrm>
        </p:spPr>
        <p:txBody>
          <a:bodyPr/>
          <a:lstStyle/>
          <a:p>
            <a:fld id="{B6A6BCB9-BB4A-E849-8765-7B00EEDFE800}" type="datetime1">
              <a:rPr lang="en-GB" smtClean="0"/>
              <a:t>16/11/2022</a:t>
            </a:fld>
            <a:endParaRPr lang="en-US" dirty="0"/>
          </a:p>
        </p:txBody>
      </p:sp>
    </p:spTree>
    <p:extLst>
      <p:ext uri="{BB962C8B-B14F-4D97-AF65-F5344CB8AC3E}">
        <p14:creationId xmlns:p14="http://schemas.microsoft.com/office/powerpoint/2010/main" val="1036366220"/>
      </p:ext>
    </p:extLst>
  </p:cSld>
  <p:clrMapOvr>
    <a:masterClrMapping/>
  </p:clrMapOvr>
  <p:extLst>
    <p:ext uri="{DCECCB84-F9BA-43D5-87BE-67443E8EF086}">
      <p15:sldGuideLst xmlns:p15="http://schemas.microsoft.com/office/powerpoint/2012/main">
        <p15:guide id="1" orient="horz" pos="1620">
          <p15:clr>
            <a:srgbClr val="FBAE40"/>
          </p15:clr>
        </p15:guide>
        <p15:guide id="2" pos="2835">
          <p15:clr>
            <a:srgbClr val="FBAE40"/>
          </p15:clr>
        </p15:guide>
        <p15:guide id="3" pos="6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0F9D687-2FC9-5F4E-953A-BECA58B129F0}" type="datetimeFigureOut">
              <a:rPr lang="en-GB" smtClean="0"/>
              <a:t>16/11/2022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26D2C354-26C8-7D45-A787-5B55A6DFCEE5}" type="slidenum">
              <a:rPr lang="en-GB" smtClean="0"/>
              <a:t>‹#›</a:t>
            </a:fld>
            <a:endParaRPr lang="en-GB"/>
          </a:p>
        </p:txBody>
      </p:sp>
    </p:spTree>
    <p:extLst>
      <p:ext uri="{BB962C8B-B14F-4D97-AF65-F5344CB8AC3E}">
        <p14:creationId xmlns:p14="http://schemas.microsoft.com/office/powerpoint/2010/main" val="14470735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0F9D687-2FC9-5F4E-953A-BECA58B129F0}" type="datetimeFigureOut">
              <a:rPr lang="en-GB" smtClean="0"/>
              <a:t>16/11/2022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26D2C354-26C8-7D45-A787-5B55A6DFCEE5}" type="slidenum">
              <a:rPr lang="en-GB" smtClean="0"/>
              <a:t>‹#›</a:t>
            </a:fld>
            <a:endParaRPr lang="en-GB"/>
          </a:p>
        </p:txBody>
      </p:sp>
    </p:spTree>
    <p:extLst>
      <p:ext uri="{BB962C8B-B14F-4D97-AF65-F5344CB8AC3E}">
        <p14:creationId xmlns:p14="http://schemas.microsoft.com/office/powerpoint/2010/main" val="23566255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F9D687-2FC9-5F4E-953A-BECA58B129F0}" type="datetimeFigureOut">
              <a:rPr lang="en-GB" smtClean="0"/>
              <a:t>16/11/2022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26D2C354-26C8-7D45-A787-5B55A6DFCEE5}" type="slidenum">
              <a:rPr lang="en-GB" smtClean="0"/>
              <a:t>‹#›</a:t>
            </a:fld>
            <a:endParaRPr lang="en-GB"/>
          </a:p>
        </p:txBody>
      </p:sp>
    </p:spTree>
    <p:extLst>
      <p:ext uri="{BB962C8B-B14F-4D97-AF65-F5344CB8AC3E}">
        <p14:creationId xmlns:p14="http://schemas.microsoft.com/office/powerpoint/2010/main" val="14417327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0F9D687-2FC9-5F4E-953A-BECA58B129F0}" type="datetimeFigureOut">
              <a:rPr lang="en-GB" smtClean="0"/>
              <a:t>16/11/2022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6D2C354-26C8-7D45-A787-5B55A6DFCEE5}" type="slidenum">
              <a:rPr lang="en-GB" smtClean="0"/>
              <a:t>‹#›</a:t>
            </a:fld>
            <a:endParaRPr lang="en-GB"/>
          </a:p>
        </p:txBody>
      </p:sp>
    </p:spTree>
    <p:extLst>
      <p:ext uri="{BB962C8B-B14F-4D97-AF65-F5344CB8AC3E}">
        <p14:creationId xmlns:p14="http://schemas.microsoft.com/office/powerpoint/2010/main" val="17229730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0F9D687-2FC9-5F4E-953A-BECA58B129F0}" type="datetimeFigureOut">
              <a:rPr lang="en-GB" smtClean="0"/>
              <a:t>16/11/2022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6D2C354-26C8-7D45-A787-5B55A6DFCEE5}" type="slidenum">
              <a:rPr lang="en-GB" smtClean="0"/>
              <a:t>‹#›</a:t>
            </a:fld>
            <a:endParaRPr lang="en-GB"/>
          </a:p>
        </p:txBody>
      </p:sp>
    </p:spTree>
    <p:extLst>
      <p:ext uri="{BB962C8B-B14F-4D97-AF65-F5344CB8AC3E}">
        <p14:creationId xmlns:p14="http://schemas.microsoft.com/office/powerpoint/2010/main" val="6867630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theme" Target="../theme/theme3.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4.xml"/><Relationship Id="rId7" Type="http://schemas.openxmlformats.org/officeDocument/2006/relationships/theme" Target="../theme/theme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5" Type="http://schemas.openxmlformats.org/officeDocument/2006/relationships/slideLayout" Target="../slideLayouts/slideLayout36.xml"/><Relationship Id="rId4" Type="http://schemas.openxmlformats.org/officeDocument/2006/relationships/slideLayout" Target="../slideLayouts/slideLayout35.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0.xml"/><Relationship Id="rId7" Type="http://schemas.openxmlformats.org/officeDocument/2006/relationships/theme" Target="../theme/theme5.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5" Type="http://schemas.openxmlformats.org/officeDocument/2006/relationships/slideLayout" Target="../slideLayouts/slideLayout42.xml"/><Relationship Id="rId4"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E1FAD07-5DDF-0AAA-ED90-0FEB1A6660DD}"/>
              </a:ext>
            </a:extLst>
          </p:cNvPr>
          <p:cNvSpPr/>
          <p:nvPr userDrawn="1"/>
        </p:nvSpPr>
        <p:spPr>
          <a:xfrm>
            <a:off x="0" y="6356350"/>
            <a:ext cx="12192000" cy="501650"/>
          </a:xfrm>
          <a:prstGeom prst="rect">
            <a:avLst/>
          </a:prstGeom>
          <a:solidFill>
            <a:srgbClr val="2CB4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solidFill>
              </a:defRPr>
            </a:lvl1pPr>
          </a:lstStyle>
          <a:p>
            <a:fld id="{C0F9D687-2FC9-5F4E-953A-BECA58B129F0}" type="datetimeFigureOut">
              <a:rPr lang="en-GB" smtClean="0"/>
              <a:pPr/>
              <a:t>16/11/2022</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solidFill>
              </a:defRPr>
            </a:lvl1pPr>
          </a:lstStyle>
          <a:p>
            <a:fld id="{26D2C354-26C8-7D45-A787-5B55A6DFCEE5}" type="slidenum">
              <a:rPr lang="en-GB" smtClean="0"/>
              <a:pPr/>
              <a:t>‹#›</a:t>
            </a:fld>
            <a:endParaRPr lang="en-GB"/>
          </a:p>
        </p:txBody>
      </p:sp>
      <p:cxnSp>
        <p:nvCxnSpPr>
          <p:cNvPr id="10" name="Straight Connector 9">
            <a:extLst>
              <a:ext uri="{FF2B5EF4-FFF2-40B4-BE49-F238E27FC236}">
                <a16:creationId xmlns:a16="http://schemas.microsoft.com/office/drawing/2014/main" id="{B1160A3D-407C-47E9-2D65-546BB1891196}"/>
              </a:ext>
            </a:extLst>
          </p:cNvPr>
          <p:cNvCxnSpPr>
            <a:cxnSpLocks/>
          </p:cNvCxnSpPr>
          <p:nvPr userDrawn="1"/>
        </p:nvCxnSpPr>
        <p:spPr>
          <a:xfrm>
            <a:off x="169643" y="1415028"/>
            <a:ext cx="11727496" cy="0"/>
          </a:xfrm>
          <a:prstGeom prst="line">
            <a:avLst/>
          </a:prstGeom>
          <a:ln w="9525">
            <a:solidFill>
              <a:srgbClr val="28B43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F401DE41-ACD6-7ADD-6D12-D8371E1E2267}"/>
              </a:ext>
            </a:extLst>
          </p:cNvPr>
          <p:cNvPicPr>
            <a:picLocks noChangeAspect="1"/>
          </p:cNvPicPr>
          <p:nvPr userDrawn="1"/>
        </p:nvPicPr>
        <p:blipFill rotWithShape="1">
          <a:blip r:embed="rId15"/>
          <a:srcRect l="27889" r="27888" b="20405"/>
          <a:stretch/>
        </p:blipFill>
        <p:spPr>
          <a:xfrm>
            <a:off x="9949070" y="0"/>
            <a:ext cx="2219739" cy="2094266"/>
          </a:xfrm>
          <a:prstGeom prst="rect">
            <a:avLst/>
          </a:prstGeom>
        </p:spPr>
      </p:pic>
    </p:spTree>
    <p:extLst>
      <p:ext uri="{BB962C8B-B14F-4D97-AF65-F5344CB8AC3E}">
        <p14:creationId xmlns:p14="http://schemas.microsoft.com/office/powerpoint/2010/main" val="1733244687"/>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803" r:id="rId12"/>
    <p:sldLayoutId id="2147483804" r:id="rId13"/>
  </p:sldLayoutIdLst>
  <p:txStyles>
    <p:titleStyle>
      <a:lvl1pPr algn="l" defTabSz="914400" rtl="0" eaLnBrk="1" latinLnBrk="0" hangingPunct="1">
        <a:lnSpc>
          <a:spcPct val="90000"/>
        </a:lnSpc>
        <a:spcBef>
          <a:spcPct val="0"/>
        </a:spcBef>
        <a:buNone/>
        <a:defRPr sz="4400" kern="1200" baseline="0">
          <a:solidFill>
            <a:srgbClr val="28B43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GB" dirty="0"/>
              <a:t>Click to edit Master title style</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bg1"/>
                </a:solidFill>
                <a:latin typeface="Founders Grotesk Regular" panose="020B0503030202060203" pitchFamily="34" charset="77"/>
              </a:defRPr>
            </a:lvl1pPr>
          </a:lstStyle>
          <a:p>
            <a:fld id="{E2DFC5B9-871B-BD4E-8754-755243EA5543}" type="datetime1">
              <a:rPr lang="en-GB" smtClean="0"/>
              <a:t>16/11/2022</a:t>
            </a:fld>
            <a:endParaRPr lang="en-US" dirty="0"/>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latin typeface="Founders Grotesk Regular" panose="020B0503030202060203" pitchFamily="34" charset="77"/>
              </a:defRPr>
            </a:lvl1pPr>
          </a:lstStyle>
          <a:p>
            <a:endParaRPr lang="en-US" dirty="0"/>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solidFill>
                <a:latin typeface="Founders Grotesk Regular" panose="020B0503030202060203" pitchFamily="34" charset="77"/>
              </a:defRPr>
            </a:lvl1pPr>
          </a:lstStyle>
          <a:p>
            <a:fld id="{8E6B18A7-7571-5A48-9481-0266D903C202}" type="slidenum">
              <a:rPr lang="en-US" smtClean="0"/>
              <a:pPr/>
              <a:t>‹#›</a:t>
            </a:fld>
            <a:endParaRPr lang="en-US" dirty="0"/>
          </a:p>
        </p:txBody>
      </p:sp>
    </p:spTree>
    <p:extLst>
      <p:ext uri="{BB962C8B-B14F-4D97-AF65-F5344CB8AC3E}">
        <p14:creationId xmlns:p14="http://schemas.microsoft.com/office/powerpoint/2010/main" val="269267603"/>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Lst>
  <p:hf sldNum="0" hdr="0" ftr="0"/>
  <p:txStyles>
    <p:titleStyle>
      <a:lvl1pPr algn="l" defTabSz="914377" rtl="0" eaLnBrk="1" latinLnBrk="0" hangingPunct="1">
        <a:lnSpc>
          <a:spcPct val="90000"/>
        </a:lnSpc>
        <a:spcBef>
          <a:spcPct val="0"/>
        </a:spcBef>
        <a:buNone/>
        <a:defRPr sz="5333" b="1" i="0" kern="1200">
          <a:solidFill>
            <a:schemeClr val="tx1"/>
          </a:solidFill>
          <a:latin typeface="Founders Grotesk Semibold" panose="020B0503030202060203" pitchFamily="34" charset="77"/>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Founders Grotesk Regular" panose="020B0503030202060203" pitchFamily="34" charset="77"/>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Founders Grotesk Regular" panose="020B0503030202060203" pitchFamily="34" charset="77"/>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Founders Grotesk Regular" panose="020B0503030202060203" pitchFamily="34" charset="77"/>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Founders Grotesk Regular" panose="020B0503030202060203" pitchFamily="34" charset="77"/>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Founders Grotesk Regular" panose="020B0503030202060203" pitchFamily="34" charset="77"/>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GB" dirty="0"/>
              <a:t>Click to edit Master title style</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bg1"/>
                </a:solidFill>
                <a:latin typeface="Founders Grotesk Regular" panose="020B0503030202060203" pitchFamily="34" charset="77"/>
              </a:defRPr>
            </a:lvl1pPr>
          </a:lstStyle>
          <a:p>
            <a:fld id="{E2DFC5B9-871B-BD4E-8754-755243EA5543}" type="datetime1">
              <a:rPr lang="en-GB" smtClean="0"/>
              <a:t>16/11/2022</a:t>
            </a:fld>
            <a:endParaRPr lang="en-US" dirty="0"/>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latin typeface="Founders Grotesk Regular" panose="020B0503030202060203" pitchFamily="34" charset="77"/>
              </a:defRPr>
            </a:lvl1pPr>
          </a:lstStyle>
          <a:p>
            <a:endParaRPr lang="en-US" dirty="0"/>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solidFill>
                <a:latin typeface="Founders Grotesk Regular" panose="020B0503030202060203" pitchFamily="34" charset="77"/>
              </a:defRPr>
            </a:lvl1pPr>
          </a:lstStyle>
          <a:p>
            <a:fld id="{8E6B18A7-7571-5A48-9481-0266D903C202}" type="slidenum">
              <a:rPr lang="en-US" smtClean="0"/>
              <a:pPr/>
              <a:t>‹#›</a:t>
            </a:fld>
            <a:endParaRPr lang="en-US" dirty="0"/>
          </a:p>
        </p:txBody>
      </p:sp>
    </p:spTree>
    <p:extLst>
      <p:ext uri="{BB962C8B-B14F-4D97-AF65-F5344CB8AC3E}">
        <p14:creationId xmlns:p14="http://schemas.microsoft.com/office/powerpoint/2010/main" val="3185019046"/>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 id="2147483787" r:id="rId12"/>
  </p:sldLayoutIdLst>
  <p:hf sldNum="0" hdr="0" ftr="0"/>
  <p:txStyles>
    <p:titleStyle>
      <a:lvl1pPr algn="l" defTabSz="914377" rtl="0" eaLnBrk="1" latinLnBrk="0" hangingPunct="1">
        <a:lnSpc>
          <a:spcPct val="90000"/>
        </a:lnSpc>
        <a:spcBef>
          <a:spcPct val="0"/>
        </a:spcBef>
        <a:buNone/>
        <a:defRPr sz="5333" b="1" i="0" kern="1200">
          <a:solidFill>
            <a:schemeClr val="tx1"/>
          </a:solidFill>
          <a:latin typeface="Founders Grotesk Semibold" panose="020B0503030202060203" pitchFamily="34" charset="77"/>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Founders Grotesk Regular" panose="020B0503030202060203" pitchFamily="34" charset="77"/>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Founders Grotesk Regular" panose="020B0503030202060203" pitchFamily="34" charset="77"/>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Founders Grotesk Regular" panose="020B0503030202060203" pitchFamily="34" charset="77"/>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Founders Grotesk Regular" panose="020B0503030202060203" pitchFamily="34" charset="77"/>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Founders Grotesk Regular" panose="020B0503030202060203" pitchFamily="34" charset="77"/>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GB" dirty="0"/>
              <a:t>Click to edit Master title style</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bg1"/>
                </a:solidFill>
                <a:latin typeface="Founders Grotesk Regular" panose="020B0503030202060203" pitchFamily="34" charset="77"/>
              </a:defRPr>
            </a:lvl1pPr>
          </a:lstStyle>
          <a:p>
            <a:fld id="{E2DFC5B9-871B-BD4E-8754-755243EA5543}" type="datetime1">
              <a:rPr lang="en-GB" smtClean="0"/>
              <a:t>16/11/2022</a:t>
            </a:fld>
            <a:endParaRPr lang="en-US" dirty="0"/>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latin typeface="Founders Grotesk Regular" panose="020B0503030202060203" pitchFamily="34" charset="77"/>
              </a:defRPr>
            </a:lvl1pPr>
          </a:lstStyle>
          <a:p>
            <a:endParaRPr lang="en-US" dirty="0"/>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solidFill>
                <a:latin typeface="Founders Grotesk Regular" panose="020B0503030202060203" pitchFamily="34" charset="77"/>
              </a:defRPr>
            </a:lvl1pPr>
          </a:lstStyle>
          <a:p>
            <a:fld id="{8E6B18A7-7571-5A48-9481-0266D903C202}" type="slidenum">
              <a:rPr lang="en-US" smtClean="0"/>
              <a:pPr/>
              <a:t>‹#›</a:t>
            </a:fld>
            <a:endParaRPr lang="en-US" dirty="0"/>
          </a:p>
        </p:txBody>
      </p:sp>
    </p:spTree>
    <p:extLst>
      <p:ext uri="{BB962C8B-B14F-4D97-AF65-F5344CB8AC3E}">
        <p14:creationId xmlns:p14="http://schemas.microsoft.com/office/powerpoint/2010/main" val="2390240511"/>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Lst>
  <p:hf sldNum="0" hdr="0" ftr="0"/>
  <p:txStyles>
    <p:titleStyle>
      <a:lvl1pPr algn="l" defTabSz="914377" rtl="0" eaLnBrk="1" latinLnBrk="0" hangingPunct="1">
        <a:lnSpc>
          <a:spcPct val="90000"/>
        </a:lnSpc>
        <a:spcBef>
          <a:spcPct val="0"/>
        </a:spcBef>
        <a:buNone/>
        <a:defRPr sz="5333" b="1" i="0" kern="1200">
          <a:solidFill>
            <a:schemeClr val="tx1"/>
          </a:solidFill>
          <a:latin typeface="Founders Grotesk Semibold" panose="020B0503030202060203" pitchFamily="34" charset="77"/>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Founders Grotesk Regular" panose="020B0503030202060203" pitchFamily="34" charset="77"/>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Founders Grotesk Regular" panose="020B0503030202060203" pitchFamily="34" charset="77"/>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Founders Grotesk Regular" panose="020B0503030202060203" pitchFamily="34" charset="77"/>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Founders Grotesk Regular" panose="020B0503030202060203" pitchFamily="34" charset="77"/>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Founders Grotesk Regular" panose="020B0503030202060203" pitchFamily="34" charset="77"/>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GB" dirty="0"/>
              <a:t>Click to edit Master title style</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bg1"/>
                </a:solidFill>
                <a:latin typeface="Founders Grotesk Regular" panose="020B0503030202060203" pitchFamily="34" charset="77"/>
              </a:defRPr>
            </a:lvl1pPr>
          </a:lstStyle>
          <a:p>
            <a:fld id="{E2DFC5B9-871B-BD4E-8754-755243EA5543}" type="datetime1">
              <a:rPr lang="en-GB" smtClean="0"/>
              <a:t>16/11/2022</a:t>
            </a:fld>
            <a:endParaRPr lang="en-US" dirty="0"/>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latin typeface="Founders Grotesk Regular" panose="020B0503030202060203" pitchFamily="34" charset="77"/>
              </a:defRPr>
            </a:lvl1pPr>
          </a:lstStyle>
          <a:p>
            <a:endParaRPr lang="en-US" dirty="0"/>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solidFill>
                <a:latin typeface="Founders Grotesk Regular" panose="020B0503030202060203" pitchFamily="34" charset="77"/>
              </a:defRPr>
            </a:lvl1pPr>
          </a:lstStyle>
          <a:p>
            <a:fld id="{8E6B18A7-7571-5A48-9481-0266D903C202}" type="slidenum">
              <a:rPr lang="en-US" smtClean="0"/>
              <a:pPr/>
              <a:t>‹#›</a:t>
            </a:fld>
            <a:endParaRPr lang="en-US" dirty="0"/>
          </a:p>
        </p:txBody>
      </p:sp>
    </p:spTree>
    <p:extLst>
      <p:ext uri="{BB962C8B-B14F-4D97-AF65-F5344CB8AC3E}">
        <p14:creationId xmlns:p14="http://schemas.microsoft.com/office/powerpoint/2010/main" val="1348938041"/>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Lst>
  <p:hf sldNum="0" hdr="0" ftr="0"/>
  <p:txStyles>
    <p:titleStyle>
      <a:lvl1pPr algn="l" defTabSz="914377" rtl="0" eaLnBrk="1" latinLnBrk="0" hangingPunct="1">
        <a:lnSpc>
          <a:spcPct val="90000"/>
        </a:lnSpc>
        <a:spcBef>
          <a:spcPct val="0"/>
        </a:spcBef>
        <a:buNone/>
        <a:defRPr sz="5333" b="1" i="0" kern="1200">
          <a:solidFill>
            <a:schemeClr val="tx1"/>
          </a:solidFill>
          <a:latin typeface="Founders Grotesk Semibold" panose="020B0503030202060203" pitchFamily="34" charset="77"/>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Founders Grotesk Regular" panose="020B0503030202060203" pitchFamily="34" charset="77"/>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Founders Grotesk Regular" panose="020B0503030202060203" pitchFamily="34" charset="77"/>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Founders Grotesk Regular" panose="020B0503030202060203" pitchFamily="34" charset="77"/>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Founders Grotesk Regular" panose="020B0503030202060203" pitchFamily="34" charset="77"/>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Founders Grotesk Regular" panose="020B0503030202060203" pitchFamily="34" charset="77"/>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2.xml"/><Relationship Id="rId5" Type="http://schemas.openxmlformats.org/officeDocument/2006/relationships/image" Target="../media/image24.sv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32.svg"/><Relationship Id="rId5" Type="http://schemas.openxmlformats.org/officeDocument/2006/relationships/image" Target="../media/image31.png"/><Relationship Id="rId10" Type="http://schemas.openxmlformats.org/officeDocument/2006/relationships/image" Target="../media/image36.svg"/><Relationship Id="rId4" Type="http://schemas.openxmlformats.org/officeDocument/2006/relationships/image" Target="../media/image30.svg"/><Relationship Id="rId9" Type="http://schemas.openxmlformats.org/officeDocument/2006/relationships/image" Target="../media/image35.png"/></Relationships>
</file>

<file path=ppt/slides/_rels/slide19.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32.svg"/><Relationship Id="rId5" Type="http://schemas.openxmlformats.org/officeDocument/2006/relationships/image" Target="../media/image31.png"/><Relationship Id="rId10" Type="http://schemas.openxmlformats.org/officeDocument/2006/relationships/image" Target="../media/image36.svg"/><Relationship Id="rId4" Type="http://schemas.openxmlformats.org/officeDocument/2006/relationships/image" Target="../media/image30.svg"/><Relationship Id="rId9" Type="http://schemas.openxmlformats.org/officeDocument/2006/relationships/image" Target="../media/image3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24.sv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32.svg"/><Relationship Id="rId11" Type="http://schemas.openxmlformats.org/officeDocument/2006/relationships/image" Target="../media/image23.png"/><Relationship Id="rId5" Type="http://schemas.openxmlformats.org/officeDocument/2006/relationships/image" Target="../media/image31.png"/><Relationship Id="rId10" Type="http://schemas.openxmlformats.org/officeDocument/2006/relationships/image" Target="../media/image36.svg"/><Relationship Id="rId4" Type="http://schemas.openxmlformats.org/officeDocument/2006/relationships/image" Target="../media/image30.svg"/><Relationship Id="rId9" Type="http://schemas.openxmlformats.org/officeDocument/2006/relationships/image" Target="../media/image35.png"/></Relationships>
</file>

<file path=ppt/slides/_rels/slide21.xml.rels><?xml version="1.0" encoding="UTF-8" standalone="yes"?>
<Relationships xmlns="http://schemas.openxmlformats.org/package/2006/relationships"><Relationship Id="rId2" Type="http://schemas.openxmlformats.org/officeDocument/2006/relationships/hyperlink" Target="https://docs.google.com/spreadsheets/d/1-rmJPACGk_4wYFz7adp-cKlwxQ0xu6kAKh6JZ4s1RfE/edit?usp=sharing" TargetMode="Externa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8.xml"/><Relationship Id="rId4" Type="http://schemas.openxmlformats.org/officeDocument/2006/relationships/image" Target="../media/image40.svg"/></Relationships>
</file>

<file path=ppt/slides/_rels/slide31.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46.svg"/><Relationship Id="rId5" Type="http://schemas.openxmlformats.org/officeDocument/2006/relationships/image" Target="../media/image45.png"/><Relationship Id="rId10" Type="http://schemas.openxmlformats.org/officeDocument/2006/relationships/image" Target="../media/image50.svg"/><Relationship Id="rId4" Type="http://schemas.openxmlformats.org/officeDocument/2006/relationships/image" Target="../media/image44.svg"/><Relationship Id="rId9" Type="http://schemas.openxmlformats.org/officeDocument/2006/relationships/image" Target="../media/image49.png"/></Relationships>
</file>

<file path=ppt/slides/_rels/slide35.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46.svg"/><Relationship Id="rId5" Type="http://schemas.openxmlformats.org/officeDocument/2006/relationships/image" Target="../media/image45.png"/><Relationship Id="rId10" Type="http://schemas.openxmlformats.org/officeDocument/2006/relationships/image" Target="../media/image50.svg"/><Relationship Id="rId4" Type="http://schemas.openxmlformats.org/officeDocument/2006/relationships/image" Target="../media/image44.svg"/><Relationship Id="rId9" Type="http://schemas.openxmlformats.org/officeDocument/2006/relationships/image" Target="../media/image49.png"/></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52.svg"/></Relationships>
</file>

<file path=ppt/slides/_rels/slide3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54.svg"/></Relationships>
</file>

<file path=ppt/slides/_rels/slide39.xml.rels><?xml version="1.0" encoding="UTF-8" standalone="yes"?>
<Relationships xmlns="http://schemas.openxmlformats.org/package/2006/relationships"><Relationship Id="rId13" Type="http://schemas.openxmlformats.org/officeDocument/2006/relationships/image" Target="../media/image65.jpeg"/><Relationship Id="rId18" Type="http://schemas.openxmlformats.org/officeDocument/2006/relationships/image" Target="../media/image69.jpeg"/><Relationship Id="rId26" Type="http://schemas.openxmlformats.org/officeDocument/2006/relationships/image" Target="../media/image77.jpeg"/><Relationship Id="rId21" Type="http://schemas.openxmlformats.org/officeDocument/2006/relationships/image" Target="../media/image72.png"/><Relationship Id="rId34" Type="http://schemas.openxmlformats.org/officeDocument/2006/relationships/image" Target="../media/image85.jpeg"/><Relationship Id="rId7" Type="http://schemas.openxmlformats.org/officeDocument/2006/relationships/image" Target="../media/image59.jpeg"/><Relationship Id="rId12" Type="http://schemas.openxmlformats.org/officeDocument/2006/relationships/image" Target="../media/image64.jpeg"/><Relationship Id="rId17" Type="http://schemas.openxmlformats.org/officeDocument/2006/relationships/image" Target="../media/image68.jpeg"/><Relationship Id="rId25" Type="http://schemas.openxmlformats.org/officeDocument/2006/relationships/image" Target="../media/image76.png"/><Relationship Id="rId33" Type="http://schemas.openxmlformats.org/officeDocument/2006/relationships/image" Target="../media/image84.png"/><Relationship Id="rId38" Type="http://schemas.openxmlformats.org/officeDocument/2006/relationships/image" Target="../media/image89.png"/><Relationship Id="rId2" Type="http://schemas.openxmlformats.org/officeDocument/2006/relationships/notesSlide" Target="../notesSlides/notesSlide28.xml"/><Relationship Id="rId16" Type="http://schemas.openxmlformats.org/officeDocument/2006/relationships/image" Target="../media/image67.jpeg"/><Relationship Id="rId20" Type="http://schemas.openxmlformats.org/officeDocument/2006/relationships/image" Target="../media/image71.png"/><Relationship Id="rId29" Type="http://schemas.openxmlformats.org/officeDocument/2006/relationships/image" Target="../media/image80.png"/><Relationship Id="rId1" Type="http://schemas.openxmlformats.org/officeDocument/2006/relationships/slideLayout" Target="../slideLayouts/slideLayout13.xml"/><Relationship Id="rId6" Type="http://schemas.openxmlformats.org/officeDocument/2006/relationships/image" Target="../media/image58.jpeg"/><Relationship Id="rId11" Type="http://schemas.openxmlformats.org/officeDocument/2006/relationships/image" Target="../media/image63.jpeg"/><Relationship Id="rId24" Type="http://schemas.openxmlformats.org/officeDocument/2006/relationships/image" Target="../media/image75.png"/><Relationship Id="rId32" Type="http://schemas.openxmlformats.org/officeDocument/2006/relationships/image" Target="../media/image83.png"/><Relationship Id="rId37" Type="http://schemas.openxmlformats.org/officeDocument/2006/relationships/image" Target="../media/image88.jpeg"/><Relationship Id="rId5" Type="http://schemas.openxmlformats.org/officeDocument/2006/relationships/image" Target="../media/image57.jpeg"/><Relationship Id="rId15" Type="http://schemas.microsoft.com/office/2007/relationships/hdphoto" Target="../media/hdphoto1.wdp"/><Relationship Id="rId23" Type="http://schemas.openxmlformats.org/officeDocument/2006/relationships/image" Target="../media/image74.png"/><Relationship Id="rId28" Type="http://schemas.openxmlformats.org/officeDocument/2006/relationships/image" Target="../media/image79.png"/><Relationship Id="rId36" Type="http://schemas.openxmlformats.org/officeDocument/2006/relationships/image" Target="../media/image87.jpeg"/><Relationship Id="rId10" Type="http://schemas.openxmlformats.org/officeDocument/2006/relationships/image" Target="../media/image62.jpeg"/><Relationship Id="rId19" Type="http://schemas.openxmlformats.org/officeDocument/2006/relationships/image" Target="../media/image70.png"/><Relationship Id="rId31" Type="http://schemas.openxmlformats.org/officeDocument/2006/relationships/image" Target="../media/image82.png"/><Relationship Id="rId4" Type="http://schemas.openxmlformats.org/officeDocument/2006/relationships/image" Target="../media/image56.jpeg"/><Relationship Id="rId9" Type="http://schemas.openxmlformats.org/officeDocument/2006/relationships/image" Target="../media/image61.jpeg"/><Relationship Id="rId14" Type="http://schemas.openxmlformats.org/officeDocument/2006/relationships/image" Target="../media/image66.png"/><Relationship Id="rId22" Type="http://schemas.openxmlformats.org/officeDocument/2006/relationships/image" Target="../media/image73.png"/><Relationship Id="rId27" Type="http://schemas.openxmlformats.org/officeDocument/2006/relationships/image" Target="../media/image78.png"/><Relationship Id="rId30" Type="http://schemas.openxmlformats.org/officeDocument/2006/relationships/image" Target="../media/image81.png"/><Relationship Id="rId35" Type="http://schemas.openxmlformats.org/officeDocument/2006/relationships/image" Target="../media/image86.jpeg"/><Relationship Id="rId8" Type="http://schemas.openxmlformats.org/officeDocument/2006/relationships/image" Target="../media/image60.jpeg"/><Relationship Id="rId3" Type="http://schemas.openxmlformats.org/officeDocument/2006/relationships/image" Target="../media/image55.jpeg"/></Relationships>
</file>

<file path=ppt/slides/_rels/slide4.xml.rels><?xml version="1.0" encoding="UTF-8" standalone="yes"?>
<Relationships xmlns="http://schemas.openxmlformats.org/package/2006/relationships"><Relationship Id="rId8" Type="http://schemas.openxmlformats.org/officeDocument/2006/relationships/image" Target="../media/image15.tiff"/><Relationship Id="rId13" Type="http://schemas.openxmlformats.org/officeDocument/2006/relationships/image" Target="../media/image20.tiff"/><Relationship Id="rId3" Type="http://schemas.openxmlformats.org/officeDocument/2006/relationships/image" Target="../media/image10.png"/><Relationship Id="rId7" Type="http://schemas.openxmlformats.org/officeDocument/2006/relationships/image" Target="../media/image14.tiff"/><Relationship Id="rId12"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3.tiff"/><Relationship Id="rId11" Type="http://schemas.openxmlformats.org/officeDocument/2006/relationships/image" Target="../media/image18.png"/><Relationship Id="rId5" Type="http://schemas.openxmlformats.org/officeDocument/2006/relationships/image" Target="../media/image12.tiff"/><Relationship Id="rId10" Type="http://schemas.openxmlformats.org/officeDocument/2006/relationships/image" Target="../media/image17.png"/><Relationship Id="rId4" Type="http://schemas.openxmlformats.org/officeDocument/2006/relationships/image" Target="../media/image11.tiff"/><Relationship Id="rId9" Type="http://schemas.openxmlformats.org/officeDocument/2006/relationships/image" Target="../media/image16.tiff"/><Relationship Id="rId14" Type="http://schemas.openxmlformats.org/officeDocument/2006/relationships/image" Target="../media/image21.jpeg"/></Relationships>
</file>

<file path=ppt/slides/_rels/slide40.xml.rels><?xml version="1.0" encoding="UTF-8" standalone="yes"?>
<Relationships xmlns="http://schemas.openxmlformats.org/package/2006/relationships"><Relationship Id="rId13" Type="http://schemas.openxmlformats.org/officeDocument/2006/relationships/image" Target="../media/image65.jpeg"/><Relationship Id="rId18" Type="http://schemas.openxmlformats.org/officeDocument/2006/relationships/image" Target="../media/image69.jpeg"/><Relationship Id="rId26" Type="http://schemas.openxmlformats.org/officeDocument/2006/relationships/image" Target="../media/image77.jpeg"/><Relationship Id="rId39" Type="http://schemas.openxmlformats.org/officeDocument/2006/relationships/image" Target="../media/image23.png"/><Relationship Id="rId21" Type="http://schemas.openxmlformats.org/officeDocument/2006/relationships/image" Target="../media/image72.png"/><Relationship Id="rId34" Type="http://schemas.openxmlformats.org/officeDocument/2006/relationships/image" Target="../media/image85.jpeg"/><Relationship Id="rId7" Type="http://schemas.openxmlformats.org/officeDocument/2006/relationships/image" Target="../media/image59.jpeg"/><Relationship Id="rId12" Type="http://schemas.openxmlformats.org/officeDocument/2006/relationships/image" Target="../media/image64.jpeg"/><Relationship Id="rId17" Type="http://schemas.openxmlformats.org/officeDocument/2006/relationships/image" Target="../media/image68.jpeg"/><Relationship Id="rId25" Type="http://schemas.openxmlformats.org/officeDocument/2006/relationships/image" Target="../media/image76.png"/><Relationship Id="rId33" Type="http://schemas.openxmlformats.org/officeDocument/2006/relationships/image" Target="../media/image84.png"/><Relationship Id="rId38" Type="http://schemas.openxmlformats.org/officeDocument/2006/relationships/image" Target="../media/image89.png"/><Relationship Id="rId2" Type="http://schemas.openxmlformats.org/officeDocument/2006/relationships/notesSlide" Target="../notesSlides/notesSlide29.xml"/><Relationship Id="rId16" Type="http://schemas.openxmlformats.org/officeDocument/2006/relationships/image" Target="../media/image67.jpeg"/><Relationship Id="rId20" Type="http://schemas.openxmlformats.org/officeDocument/2006/relationships/image" Target="../media/image71.png"/><Relationship Id="rId29" Type="http://schemas.openxmlformats.org/officeDocument/2006/relationships/image" Target="../media/image80.png"/><Relationship Id="rId1" Type="http://schemas.openxmlformats.org/officeDocument/2006/relationships/slideLayout" Target="../slideLayouts/slideLayout13.xml"/><Relationship Id="rId6" Type="http://schemas.openxmlformats.org/officeDocument/2006/relationships/image" Target="../media/image58.jpeg"/><Relationship Id="rId11" Type="http://schemas.openxmlformats.org/officeDocument/2006/relationships/image" Target="../media/image63.jpeg"/><Relationship Id="rId24" Type="http://schemas.openxmlformats.org/officeDocument/2006/relationships/image" Target="../media/image75.png"/><Relationship Id="rId32" Type="http://schemas.openxmlformats.org/officeDocument/2006/relationships/image" Target="../media/image83.png"/><Relationship Id="rId37" Type="http://schemas.openxmlformats.org/officeDocument/2006/relationships/image" Target="../media/image88.jpeg"/><Relationship Id="rId40" Type="http://schemas.openxmlformats.org/officeDocument/2006/relationships/image" Target="../media/image24.svg"/><Relationship Id="rId5" Type="http://schemas.openxmlformats.org/officeDocument/2006/relationships/image" Target="../media/image57.jpeg"/><Relationship Id="rId15" Type="http://schemas.microsoft.com/office/2007/relationships/hdphoto" Target="../media/hdphoto1.wdp"/><Relationship Id="rId23" Type="http://schemas.openxmlformats.org/officeDocument/2006/relationships/image" Target="../media/image74.png"/><Relationship Id="rId28" Type="http://schemas.openxmlformats.org/officeDocument/2006/relationships/image" Target="../media/image79.png"/><Relationship Id="rId36" Type="http://schemas.openxmlformats.org/officeDocument/2006/relationships/image" Target="../media/image87.jpeg"/><Relationship Id="rId10" Type="http://schemas.openxmlformats.org/officeDocument/2006/relationships/image" Target="../media/image62.jpeg"/><Relationship Id="rId19" Type="http://schemas.openxmlformats.org/officeDocument/2006/relationships/image" Target="../media/image70.png"/><Relationship Id="rId31" Type="http://schemas.openxmlformats.org/officeDocument/2006/relationships/image" Target="../media/image82.png"/><Relationship Id="rId4" Type="http://schemas.openxmlformats.org/officeDocument/2006/relationships/image" Target="../media/image56.jpeg"/><Relationship Id="rId9" Type="http://schemas.openxmlformats.org/officeDocument/2006/relationships/image" Target="../media/image61.jpeg"/><Relationship Id="rId14" Type="http://schemas.openxmlformats.org/officeDocument/2006/relationships/image" Target="../media/image66.png"/><Relationship Id="rId22" Type="http://schemas.openxmlformats.org/officeDocument/2006/relationships/image" Target="../media/image73.png"/><Relationship Id="rId27" Type="http://schemas.openxmlformats.org/officeDocument/2006/relationships/image" Target="../media/image78.png"/><Relationship Id="rId30" Type="http://schemas.openxmlformats.org/officeDocument/2006/relationships/image" Target="../media/image81.png"/><Relationship Id="rId35" Type="http://schemas.openxmlformats.org/officeDocument/2006/relationships/image" Target="../media/image86.jpeg"/><Relationship Id="rId8" Type="http://schemas.openxmlformats.org/officeDocument/2006/relationships/image" Target="../media/image60.jpeg"/><Relationship Id="rId3" Type="http://schemas.openxmlformats.org/officeDocument/2006/relationships/image" Target="../media/image55.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image" Target="../media/image46.svg"/><Relationship Id="rId5" Type="http://schemas.openxmlformats.org/officeDocument/2006/relationships/image" Target="../media/image45.png"/><Relationship Id="rId10" Type="http://schemas.openxmlformats.org/officeDocument/2006/relationships/image" Target="../media/image50.svg"/><Relationship Id="rId4" Type="http://schemas.openxmlformats.org/officeDocument/2006/relationships/image" Target="../media/image44.svg"/><Relationship Id="rId9" Type="http://schemas.openxmlformats.org/officeDocument/2006/relationships/image" Target="../media/image49.png"/></Relationships>
</file>

<file path=ppt/slides/_rels/slide4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3.xml"/><Relationship Id="rId1" Type="http://schemas.openxmlformats.org/officeDocument/2006/relationships/slideLayout" Target="../slideLayouts/slideLayout4.xml"/><Relationship Id="rId4" Type="http://schemas.openxmlformats.org/officeDocument/2006/relationships/image" Target="../media/image92.png"/></Relationships>
</file>

<file path=ppt/slides/_rels/slide4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4.xml"/><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6.xml"/><Relationship Id="rId1" Type="http://schemas.openxmlformats.org/officeDocument/2006/relationships/slideLayout" Target="../slideLayouts/slideLayout9.xml"/><Relationship Id="rId4" Type="http://schemas.openxmlformats.org/officeDocument/2006/relationships/image" Target="../media/image96.png"/></Relationships>
</file>

<file path=ppt/slides/_rels/slide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7.xml"/><Relationship Id="rId1" Type="http://schemas.openxmlformats.org/officeDocument/2006/relationships/slideLayout" Target="../slideLayouts/slideLayout4.xml"/><Relationship Id="rId5" Type="http://schemas.openxmlformats.org/officeDocument/2006/relationships/image" Target="../media/image99.png"/><Relationship Id="rId4" Type="http://schemas.openxmlformats.org/officeDocument/2006/relationships/image" Target="../media/image98.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39.xml"/><Relationship Id="rId1" Type="http://schemas.openxmlformats.org/officeDocument/2006/relationships/slideLayout" Target="../slideLayouts/slideLayout4.xml"/><Relationship Id="rId5" Type="http://schemas.openxmlformats.org/officeDocument/2006/relationships/image" Target="../media/image102.png"/><Relationship Id="rId4" Type="http://schemas.openxmlformats.org/officeDocument/2006/relationships/image" Target="../media/image101.png"/></Relationships>
</file>

<file path=ppt/slides/_rels/slide53.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103.png"/><Relationship Id="rId7" Type="http://schemas.openxmlformats.org/officeDocument/2006/relationships/image" Target="../media/image107.png"/><Relationship Id="rId2" Type="http://schemas.openxmlformats.org/officeDocument/2006/relationships/notesSlide" Target="../notesSlides/notesSlide40.xml"/><Relationship Id="rId1" Type="http://schemas.openxmlformats.org/officeDocument/2006/relationships/slideLayout" Target="../slideLayouts/slideLayout4.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54.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41.xml"/><Relationship Id="rId1" Type="http://schemas.openxmlformats.org/officeDocument/2006/relationships/slideLayout" Target="../slideLayouts/slideLayout3.xml"/><Relationship Id="rId6" Type="http://schemas.openxmlformats.org/officeDocument/2006/relationships/image" Target="../media/image46.svg"/><Relationship Id="rId5" Type="http://schemas.openxmlformats.org/officeDocument/2006/relationships/image" Target="../media/image45.png"/><Relationship Id="rId10" Type="http://schemas.openxmlformats.org/officeDocument/2006/relationships/image" Target="../media/image50.svg"/><Relationship Id="rId4" Type="http://schemas.openxmlformats.org/officeDocument/2006/relationships/image" Target="../media/image44.svg"/><Relationship Id="rId9" Type="http://schemas.openxmlformats.org/officeDocument/2006/relationships/image" Target="../media/image49.png"/></Relationships>
</file>

<file path=ppt/slides/_rels/slide5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42.xml"/><Relationship Id="rId1" Type="http://schemas.openxmlformats.org/officeDocument/2006/relationships/slideLayout" Target="../slideLayouts/slideLayout4.xml"/><Relationship Id="rId4" Type="http://schemas.openxmlformats.org/officeDocument/2006/relationships/image" Target="../media/image110.png"/></Relationships>
</file>

<file path=ppt/slides/_rels/slide56.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image" Target="../media/image111.png"/><Relationship Id="rId7" Type="http://schemas.openxmlformats.org/officeDocument/2006/relationships/image" Target="../media/image115.png"/><Relationship Id="rId2" Type="http://schemas.openxmlformats.org/officeDocument/2006/relationships/notesSlide" Target="../notesSlides/notesSlide43.xml"/><Relationship Id="rId1" Type="http://schemas.openxmlformats.org/officeDocument/2006/relationships/slideLayout" Target="../slideLayouts/slideLayout8.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png"/></Relationships>
</file>

<file path=ppt/slides/_rels/slide57.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44.xml"/><Relationship Id="rId1" Type="http://schemas.openxmlformats.org/officeDocument/2006/relationships/slideLayout" Target="../slideLayouts/slideLayout3.xml"/><Relationship Id="rId6" Type="http://schemas.openxmlformats.org/officeDocument/2006/relationships/image" Target="../media/image46.svg"/><Relationship Id="rId5" Type="http://schemas.openxmlformats.org/officeDocument/2006/relationships/image" Target="../media/image45.png"/><Relationship Id="rId10" Type="http://schemas.openxmlformats.org/officeDocument/2006/relationships/image" Target="../media/image50.svg"/><Relationship Id="rId4" Type="http://schemas.openxmlformats.org/officeDocument/2006/relationships/image" Target="../media/image44.svg"/><Relationship Id="rId9" Type="http://schemas.openxmlformats.org/officeDocument/2006/relationships/image" Target="../media/image49.png"/></Relationships>
</file>

<file path=ppt/slides/_rels/slide58.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118.svg"/></Relationships>
</file>

<file path=ppt/slides/_rels/slide59.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46.xml"/><Relationship Id="rId1" Type="http://schemas.openxmlformats.org/officeDocument/2006/relationships/slideLayout" Target="../slideLayouts/slideLayout4.xml"/><Relationship Id="rId6" Type="http://schemas.openxmlformats.org/officeDocument/2006/relationships/image" Target="../media/image122.svg"/><Relationship Id="rId5" Type="http://schemas.openxmlformats.org/officeDocument/2006/relationships/image" Target="../media/image121.png"/><Relationship Id="rId4" Type="http://schemas.openxmlformats.org/officeDocument/2006/relationships/image" Target="../media/image120.sv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hyperlink" Target="https://www.theccollective.com/post/the-art-of-user-centred-brand-design" TargetMode="External"/><Relationship Id="rId1" Type="http://schemas.openxmlformats.org/officeDocument/2006/relationships/slideLayout" Target="../slideLayouts/slideLayout4.xml"/><Relationship Id="rId5" Type="http://schemas.openxmlformats.org/officeDocument/2006/relationships/image" Target="../media/image124.png"/><Relationship Id="rId4" Type="http://schemas.openxmlformats.org/officeDocument/2006/relationships/hyperlink" Target="https://visme.co/blog/brand-archetypes/"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outdoor&#10;&#10;Description automatically generated">
            <a:extLst>
              <a:ext uri="{FF2B5EF4-FFF2-40B4-BE49-F238E27FC236}">
                <a16:creationId xmlns:a16="http://schemas.microsoft.com/office/drawing/2014/main" id="{7CE7C3D6-AEFE-2F9E-FBD7-9BAB57690048}"/>
              </a:ext>
            </a:extLst>
          </p:cNvPr>
          <p:cNvPicPr>
            <a:picLocks noChangeAspect="1"/>
          </p:cNvPicPr>
          <p:nvPr/>
        </p:nvPicPr>
        <p:blipFill>
          <a:blip r:embed="rId2"/>
          <a:stretch>
            <a:fillRect/>
          </a:stretch>
        </p:blipFill>
        <p:spPr>
          <a:xfrm>
            <a:off x="-22303" y="0"/>
            <a:ext cx="12227777" cy="6860232"/>
          </a:xfrm>
          <a:prstGeom prst="rect">
            <a:avLst/>
          </a:prstGeom>
        </p:spPr>
      </p:pic>
      <p:sp>
        <p:nvSpPr>
          <p:cNvPr id="8" name="TextBox 7">
            <a:extLst>
              <a:ext uri="{FF2B5EF4-FFF2-40B4-BE49-F238E27FC236}">
                <a16:creationId xmlns:a16="http://schemas.microsoft.com/office/drawing/2014/main" id="{A5D958ED-FF92-2F9E-371D-9FC6FB8B8353}"/>
              </a:ext>
            </a:extLst>
          </p:cNvPr>
          <p:cNvSpPr txBox="1"/>
          <p:nvPr/>
        </p:nvSpPr>
        <p:spPr>
          <a:xfrm>
            <a:off x="390292" y="1824205"/>
            <a:ext cx="3267308" cy="2467342"/>
          </a:xfrm>
          <a:prstGeom prst="rect">
            <a:avLst/>
          </a:prstGeom>
          <a:noFill/>
        </p:spPr>
        <p:txBody>
          <a:bodyPr wrap="square" lIns="91440" tIns="45720" rIns="91440" bIns="45720" rtlCol="0" anchor="t">
            <a:spAutoFit/>
          </a:bodyPr>
          <a:lstStyle/>
          <a:p>
            <a:pPr>
              <a:spcBef>
                <a:spcPts val="500"/>
              </a:spcBef>
              <a:spcAft>
                <a:spcPts val="500"/>
              </a:spcAft>
            </a:pPr>
            <a:r>
              <a:rPr lang="en-GB" sz="3200">
                <a:solidFill>
                  <a:schemeClr val="bg1"/>
                </a:solidFill>
                <a:latin typeface="Arial"/>
                <a:cs typeface="Arial"/>
              </a:rPr>
              <a:t>Workshop 7  - </a:t>
            </a:r>
            <a:r>
              <a:rPr lang="en-US" sz="3200" dirty="0">
                <a:solidFill>
                  <a:schemeClr val="bg1"/>
                </a:solidFill>
                <a:latin typeface="Arial"/>
                <a:cs typeface="Arial"/>
              </a:rPr>
              <a:t>Value prop, messaging and branding</a:t>
            </a:r>
          </a:p>
          <a:p>
            <a:pPr>
              <a:spcBef>
                <a:spcPts val="500"/>
              </a:spcBef>
              <a:spcAft>
                <a:spcPts val="500"/>
              </a:spcAft>
            </a:pPr>
            <a:endParaRPr lang="en-US" dirty="0">
              <a:solidFill>
                <a:schemeClr val="bg1"/>
              </a:solidFill>
            </a:endParaRPr>
          </a:p>
        </p:txBody>
      </p:sp>
      <p:sp>
        <p:nvSpPr>
          <p:cNvPr id="10" name="TextBox 9">
            <a:extLst>
              <a:ext uri="{FF2B5EF4-FFF2-40B4-BE49-F238E27FC236}">
                <a16:creationId xmlns:a16="http://schemas.microsoft.com/office/drawing/2014/main" id="{21D0ED35-9994-6DCC-51A7-2633D6EA0B4E}"/>
              </a:ext>
            </a:extLst>
          </p:cNvPr>
          <p:cNvSpPr txBox="1"/>
          <p:nvPr/>
        </p:nvSpPr>
        <p:spPr>
          <a:xfrm>
            <a:off x="1449658" y="5717652"/>
            <a:ext cx="9601200" cy="430887"/>
          </a:xfrm>
          <a:prstGeom prst="rect">
            <a:avLst/>
          </a:prstGeom>
          <a:noFill/>
        </p:spPr>
        <p:txBody>
          <a:bodyPr wrap="square" lIns="91440" tIns="45720" rIns="91440" bIns="45720" rtlCol="0" anchor="t">
            <a:spAutoFit/>
          </a:bodyPr>
          <a:lstStyle/>
          <a:p>
            <a:pPr algn="ctr">
              <a:spcBef>
                <a:spcPts val="300"/>
              </a:spcBef>
            </a:pPr>
            <a:r>
              <a:rPr lang="en-GB" sz="2200">
                <a:solidFill>
                  <a:schemeClr val="bg1"/>
                </a:solidFill>
                <a:latin typeface="Arial"/>
                <a:cs typeface="Arial"/>
              </a:rPr>
              <a:t>15th </a:t>
            </a:r>
            <a:r>
              <a:rPr lang="en-GB" sz="2200" dirty="0">
                <a:solidFill>
                  <a:schemeClr val="bg1"/>
                </a:solidFill>
                <a:latin typeface="Arial"/>
                <a:cs typeface="Arial"/>
              </a:rPr>
              <a:t>November 2022</a:t>
            </a:r>
          </a:p>
        </p:txBody>
      </p:sp>
    </p:spTree>
    <p:extLst>
      <p:ext uri="{BB962C8B-B14F-4D97-AF65-F5344CB8AC3E}">
        <p14:creationId xmlns:p14="http://schemas.microsoft.com/office/powerpoint/2010/main" val="13719357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EE722E-136A-4A8E-A525-8BF326984296}"/>
              </a:ext>
            </a:extLst>
          </p:cNvPr>
          <p:cNvSpPr>
            <a:spLocks noGrp="1"/>
          </p:cNvSpPr>
          <p:nvPr>
            <p:ph type="title"/>
          </p:nvPr>
        </p:nvSpPr>
        <p:spPr/>
        <p:txBody>
          <a:bodyPr/>
          <a:lstStyle/>
          <a:p>
            <a:r>
              <a:rPr lang="en-US" sz="4400" dirty="0"/>
              <a:t>Value proposition per persona</a:t>
            </a:r>
            <a:br>
              <a:rPr lang="fr-FR" sz="4400" dirty="0"/>
            </a:br>
            <a:endParaRPr lang="en-GB" dirty="0"/>
          </a:p>
        </p:txBody>
      </p:sp>
      <p:sp>
        <p:nvSpPr>
          <p:cNvPr id="3" name="Content Placeholder 2">
            <a:extLst>
              <a:ext uri="{FF2B5EF4-FFF2-40B4-BE49-F238E27FC236}">
                <a16:creationId xmlns:a16="http://schemas.microsoft.com/office/drawing/2014/main" id="{8FF8EDF4-D5FA-49C0-BAEA-7F5248632E5F}"/>
              </a:ext>
            </a:extLst>
          </p:cNvPr>
          <p:cNvSpPr>
            <a:spLocks noGrp="1"/>
          </p:cNvSpPr>
          <p:nvPr>
            <p:ph idx="1"/>
          </p:nvPr>
        </p:nvSpPr>
        <p:spPr>
          <a:xfrm>
            <a:off x="3787699" y="1899552"/>
            <a:ext cx="7729728" cy="5220661"/>
          </a:xfrm>
        </p:spPr>
        <p:txBody>
          <a:bodyPr vert="horz" lIns="91440" tIns="45720" rIns="91440" bIns="45720" rtlCol="0" anchor="t">
            <a:noAutofit/>
          </a:bodyPr>
          <a:lstStyle/>
          <a:p>
            <a:pPr algn="l"/>
            <a:r>
              <a:rPr lang="en-GB" sz="1733" b="1" dirty="0">
                <a:latin typeface="+mj-lt"/>
                <a:ea typeface="+mn-lt"/>
                <a:cs typeface="+mn-lt"/>
              </a:rPr>
              <a:t>helps  </a:t>
            </a:r>
            <a:r>
              <a:rPr lang="en-GB" sz="1733" dirty="0">
                <a:latin typeface="+mj-lt"/>
                <a:ea typeface="+mn-lt"/>
                <a:cs typeface="+mn-lt"/>
              </a:rPr>
              <a:t>social housing or public organisations’ building/estate managers </a:t>
            </a:r>
          </a:p>
          <a:p>
            <a:pPr algn="l"/>
            <a:r>
              <a:rPr lang="en-GB" sz="1733" b="1" dirty="0">
                <a:latin typeface="+mj-lt"/>
                <a:ea typeface="+mn-lt"/>
                <a:cs typeface="+mn-lt"/>
              </a:rPr>
              <a:t>who want </a:t>
            </a:r>
            <a:r>
              <a:rPr lang="en-GB" sz="1733" dirty="0">
                <a:latin typeface="+mj-lt"/>
                <a:ea typeface="+mn-lt"/>
                <a:cs typeface="+mn-lt"/>
              </a:rPr>
              <a:t>to </a:t>
            </a:r>
            <a:r>
              <a:rPr lang="en-US" sz="1733" dirty="0">
                <a:latin typeface="+mj-lt"/>
                <a:ea typeface="+mn-lt"/>
                <a:cs typeface="+mn-lt"/>
              </a:rPr>
              <a:t>build affordable, net zero ready building</a:t>
            </a:r>
            <a:endParaRPr lang="en-GB" sz="1733" dirty="0">
              <a:latin typeface="+mj-lt"/>
              <a:ea typeface="+mn-lt"/>
              <a:cs typeface="+mn-lt"/>
            </a:endParaRPr>
          </a:p>
          <a:p>
            <a:pPr algn="l"/>
            <a:r>
              <a:rPr lang="en-US" sz="1733" b="1" dirty="0">
                <a:latin typeface="+mj-lt"/>
                <a:ea typeface="+mn-lt"/>
                <a:cs typeface="+mn-lt"/>
              </a:rPr>
              <a:t>by</a:t>
            </a:r>
            <a:r>
              <a:rPr lang="en-US" sz="1733" dirty="0">
                <a:latin typeface="+mj-lt"/>
                <a:ea typeface="+mn-lt"/>
                <a:cs typeface="+mn-lt"/>
              </a:rPr>
              <a:t> providing a tried and tested building framework that is the only UK standard fit to achieve net zero</a:t>
            </a:r>
            <a:endParaRPr lang="en-GB" sz="1733" dirty="0">
              <a:latin typeface="+mj-lt"/>
              <a:ea typeface="+mn-lt"/>
              <a:cs typeface="+mn-lt"/>
            </a:endParaRPr>
          </a:p>
          <a:p>
            <a:pPr algn="l"/>
            <a:r>
              <a:rPr lang="en-US" sz="1733" b="1" dirty="0">
                <a:latin typeface="+mj-lt"/>
                <a:ea typeface="+mn-lt"/>
                <a:cs typeface="+mn-lt"/>
              </a:rPr>
              <a:t>and</a:t>
            </a:r>
            <a:r>
              <a:rPr lang="en-US" sz="1733" dirty="0">
                <a:latin typeface="+mj-lt"/>
                <a:ea typeface="+mn-lt"/>
                <a:cs typeface="+mn-lt"/>
              </a:rPr>
              <a:t> offers healthy, qualitative and sustainable buildings that are affordable to run. </a:t>
            </a:r>
            <a:endParaRPr lang="en-GB" sz="1733" dirty="0">
              <a:latin typeface="+mj-lt"/>
              <a:cs typeface="Arial"/>
            </a:endParaRPr>
          </a:p>
          <a:p>
            <a:pPr algn="l"/>
            <a:endParaRPr lang="en-US" sz="1733" dirty="0">
              <a:latin typeface="+mj-lt"/>
              <a:cs typeface="Calibri"/>
            </a:endParaRPr>
          </a:p>
          <a:p>
            <a:pPr algn="l"/>
            <a:endParaRPr lang="en-US" sz="1733" dirty="0">
              <a:latin typeface="+mj-lt"/>
              <a:cs typeface="Calibri"/>
            </a:endParaRPr>
          </a:p>
          <a:p>
            <a:pPr algn="l"/>
            <a:r>
              <a:rPr lang="en-US" sz="1733" b="1" dirty="0">
                <a:latin typeface="+mj-lt"/>
                <a:ea typeface="+mn-lt"/>
                <a:cs typeface="+mn-lt"/>
              </a:rPr>
              <a:t>helps</a:t>
            </a:r>
            <a:r>
              <a:rPr lang="en-US" sz="1733" dirty="0">
                <a:latin typeface="+mj-lt"/>
                <a:ea typeface="+mn-lt"/>
                <a:cs typeface="+mn-lt"/>
              </a:rPr>
              <a:t> Homeowners </a:t>
            </a:r>
            <a:endParaRPr lang="en-GB" sz="1733" dirty="0">
              <a:latin typeface="+mj-lt"/>
              <a:ea typeface="+mn-lt"/>
              <a:cs typeface="+mn-lt"/>
            </a:endParaRPr>
          </a:p>
          <a:p>
            <a:pPr algn="l"/>
            <a:r>
              <a:rPr lang="en-US" sz="1733" b="1" dirty="0">
                <a:latin typeface="+mj-lt"/>
                <a:ea typeface="+mn-lt"/>
                <a:cs typeface="+mn-lt"/>
              </a:rPr>
              <a:t>who want</a:t>
            </a:r>
            <a:r>
              <a:rPr lang="en-US" sz="1733" dirty="0">
                <a:latin typeface="+mj-lt"/>
                <a:ea typeface="+mn-lt"/>
                <a:cs typeface="+mn-lt"/>
              </a:rPr>
              <a:t> to build beautiful, affordable, healthy, high quality and sustainable homes </a:t>
            </a:r>
            <a:endParaRPr lang="en-GB" sz="1733" dirty="0">
              <a:latin typeface="+mj-lt"/>
              <a:ea typeface="+mn-lt"/>
              <a:cs typeface="+mn-lt"/>
            </a:endParaRPr>
          </a:p>
          <a:p>
            <a:pPr algn="l"/>
            <a:r>
              <a:rPr lang="en-US" sz="1733" b="1" dirty="0">
                <a:latin typeface="+mj-lt"/>
                <a:ea typeface="+mn-lt"/>
                <a:cs typeface="+mn-lt"/>
              </a:rPr>
              <a:t>by</a:t>
            </a:r>
            <a:r>
              <a:rPr lang="en-US" sz="1733" dirty="0">
                <a:latin typeface="+mj-lt"/>
                <a:ea typeface="+mn-lt"/>
                <a:cs typeface="+mn-lt"/>
              </a:rPr>
              <a:t> educating them on reliable sustainable building solutions</a:t>
            </a:r>
            <a:endParaRPr lang="en-GB" sz="1733" dirty="0">
              <a:latin typeface="+mj-lt"/>
              <a:ea typeface="+mn-lt"/>
              <a:cs typeface="+mn-lt"/>
            </a:endParaRPr>
          </a:p>
          <a:p>
            <a:pPr algn="l"/>
            <a:r>
              <a:rPr lang="en-US" sz="1733" b="1" dirty="0">
                <a:latin typeface="+mj-lt"/>
                <a:ea typeface="+mn-lt"/>
                <a:cs typeface="+mn-lt"/>
              </a:rPr>
              <a:t>and </a:t>
            </a:r>
            <a:r>
              <a:rPr lang="en-US" sz="1733" dirty="0">
                <a:latin typeface="+mj-lt"/>
                <a:ea typeface="+mn-lt"/>
                <a:cs typeface="+mn-lt"/>
              </a:rPr>
              <a:t>allowing them to gain more understanding on how </a:t>
            </a:r>
            <a:r>
              <a:rPr lang="en-US" sz="1733" dirty="0" err="1">
                <a:latin typeface="+mj-lt"/>
                <a:ea typeface="+mn-lt"/>
                <a:cs typeface="+mn-lt"/>
              </a:rPr>
              <a:t>NetZeroBuild</a:t>
            </a:r>
            <a:r>
              <a:rPr lang="en-US" sz="1733" dirty="0">
                <a:latin typeface="+mj-lt"/>
                <a:ea typeface="+mn-lt"/>
                <a:cs typeface="+mn-lt"/>
              </a:rPr>
              <a:t> work, their benefits and connecting them with PH design &amp; build experts </a:t>
            </a:r>
            <a:endParaRPr lang="en-US" sz="1733" dirty="0">
              <a:latin typeface="+mj-lt"/>
              <a:cs typeface="Arial"/>
            </a:endParaRPr>
          </a:p>
          <a:p>
            <a:endParaRPr lang="en-US" sz="1800" b="1" dirty="0">
              <a:latin typeface="Arial"/>
              <a:ea typeface="+mn-lt"/>
              <a:cs typeface="+mn-lt"/>
            </a:endParaRPr>
          </a:p>
          <a:p>
            <a:endParaRPr lang="en-GB" sz="2000" dirty="0">
              <a:cs typeface="Arial"/>
            </a:endParaRPr>
          </a:p>
        </p:txBody>
      </p:sp>
      <p:pic>
        <p:nvPicPr>
          <p:cNvPr id="4" name="Picture 2">
            <a:extLst>
              <a:ext uri="{FF2B5EF4-FFF2-40B4-BE49-F238E27FC236}">
                <a16:creationId xmlns:a16="http://schemas.microsoft.com/office/drawing/2014/main" id="{FC4939F1-DBFA-4602-AD38-1BEF6285AC8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779" t="1473" r="13821" b="-1473"/>
          <a:stretch/>
        </p:blipFill>
        <p:spPr bwMode="auto">
          <a:xfrm>
            <a:off x="2000018" y="2314724"/>
            <a:ext cx="1322813" cy="1348451"/>
          </a:xfrm>
          <a:prstGeom prst="ellipse">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F9DCCCE5-F98B-476E-BF91-B1625669883D}"/>
              </a:ext>
            </a:extLst>
          </p:cNvPr>
          <p:cNvPicPr>
            <a:picLocks noChangeAspect="1"/>
          </p:cNvPicPr>
          <p:nvPr/>
        </p:nvPicPr>
        <p:blipFill rotWithShape="1">
          <a:blip r:embed="rId3"/>
          <a:srcRect l="5166" r="5955" b="6566"/>
          <a:stretch/>
        </p:blipFill>
        <p:spPr>
          <a:xfrm>
            <a:off x="2000018" y="4509882"/>
            <a:ext cx="1322815" cy="1316423"/>
          </a:xfrm>
          <a:prstGeom prst="ellipse">
            <a:avLst/>
          </a:prstGeom>
        </p:spPr>
      </p:pic>
      <p:sp>
        <p:nvSpPr>
          <p:cNvPr id="6" name="Rectangle 5">
            <a:extLst>
              <a:ext uri="{FF2B5EF4-FFF2-40B4-BE49-F238E27FC236}">
                <a16:creationId xmlns:a16="http://schemas.microsoft.com/office/drawing/2014/main" id="{93764604-B092-4560-A606-D2B6CFB8480E}"/>
              </a:ext>
            </a:extLst>
          </p:cNvPr>
          <p:cNvSpPr/>
          <p:nvPr/>
        </p:nvSpPr>
        <p:spPr>
          <a:xfrm>
            <a:off x="1869098" y="1620022"/>
            <a:ext cx="1686167" cy="369332"/>
          </a:xfrm>
          <a:prstGeom prst="rect">
            <a:avLst/>
          </a:prstGeom>
        </p:spPr>
        <p:txBody>
          <a:bodyPr wrap="none">
            <a:spAutoFit/>
          </a:bodyPr>
          <a:lstStyle/>
          <a:p>
            <a:r>
              <a:rPr lang="en-GB" b="1" dirty="0">
                <a:ea typeface="+mn-lt"/>
                <a:cs typeface="+mn-lt"/>
              </a:rPr>
              <a:t>The company….</a:t>
            </a:r>
            <a:endParaRPr lang="en-GB" dirty="0">
              <a:ea typeface="+mn-lt"/>
              <a:cs typeface="+mn-lt"/>
            </a:endParaRPr>
          </a:p>
        </p:txBody>
      </p:sp>
      <p:sp>
        <p:nvSpPr>
          <p:cNvPr id="7" name="Title 5">
            <a:extLst>
              <a:ext uri="{FF2B5EF4-FFF2-40B4-BE49-F238E27FC236}">
                <a16:creationId xmlns:a16="http://schemas.microsoft.com/office/drawing/2014/main" id="{82981316-57DB-4DBA-90B3-D023A397F1E2}"/>
              </a:ext>
            </a:extLst>
          </p:cNvPr>
          <p:cNvSpPr txBox="1">
            <a:spLocks/>
          </p:cNvSpPr>
          <p:nvPr/>
        </p:nvSpPr>
        <p:spPr>
          <a:xfrm>
            <a:off x="842579" y="377083"/>
            <a:ext cx="7729728" cy="1188720"/>
          </a:xfrm>
          <a:ln>
            <a:noFill/>
          </a:ln>
        </p:spPr>
        <p:txBody>
          <a:bodyPr>
            <a:normAutofit fontScale="97500"/>
          </a:bodyPr>
          <a:lstStyle>
            <a:lvl1pPr algn="ctr" defTabSz="685800" rtl="0" eaLnBrk="1" latinLnBrk="0" hangingPunct="1">
              <a:lnSpc>
                <a:spcPct val="90000"/>
              </a:lnSpc>
              <a:spcBef>
                <a:spcPct val="0"/>
              </a:spcBef>
              <a:buNone/>
              <a:defRPr sz="3200" kern="1200" baseline="0">
                <a:solidFill>
                  <a:schemeClr val="tx1"/>
                </a:solidFill>
                <a:latin typeface="+mj-lt"/>
                <a:ea typeface="+mj-ea"/>
                <a:cs typeface="+mj-cs"/>
              </a:defRPr>
            </a:lvl1pPr>
          </a:lstStyle>
          <a:p>
            <a:pPr algn="l"/>
            <a:endParaRPr lang="fr-FR" sz="4267" dirty="0"/>
          </a:p>
        </p:txBody>
      </p:sp>
    </p:spTree>
    <p:extLst>
      <p:ext uri="{BB962C8B-B14F-4D97-AF65-F5344CB8AC3E}">
        <p14:creationId xmlns:p14="http://schemas.microsoft.com/office/powerpoint/2010/main" val="26484595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EE722E-136A-4A8E-A525-8BF326984296}"/>
              </a:ext>
            </a:extLst>
          </p:cNvPr>
          <p:cNvSpPr>
            <a:spLocks noGrp="1"/>
          </p:cNvSpPr>
          <p:nvPr>
            <p:ph type="title"/>
          </p:nvPr>
        </p:nvSpPr>
        <p:spPr/>
        <p:txBody>
          <a:bodyPr/>
          <a:lstStyle/>
          <a:p>
            <a:r>
              <a:rPr lang="en-US" sz="4400" dirty="0"/>
              <a:t>Value proposition per persona</a:t>
            </a:r>
            <a:br>
              <a:rPr lang="fr-FR" sz="4400" dirty="0"/>
            </a:br>
            <a:endParaRPr lang="en-GB" dirty="0"/>
          </a:p>
        </p:txBody>
      </p:sp>
      <p:pic>
        <p:nvPicPr>
          <p:cNvPr id="5" name="Picture 4">
            <a:extLst>
              <a:ext uri="{FF2B5EF4-FFF2-40B4-BE49-F238E27FC236}">
                <a16:creationId xmlns:a16="http://schemas.microsoft.com/office/drawing/2014/main" id="{F9DCCCE5-F98B-476E-BF91-B1625669883D}"/>
              </a:ext>
            </a:extLst>
          </p:cNvPr>
          <p:cNvPicPr>
            <a:picLocks noChangeAspect="1"/>
          </p:cNvPicPr>
          <p:nvPr/>
        </p:nvPicPr>
        <p:blipFill rotWithShape="1">
          <a:blip r:embed="rId3"/>
          <a:srcRect l="5166" r="5955" b="6566"/>
          <a:stretch/>
        </p:blipFill>
        <p:spPr>
          <a:xfrm>
            <a:off x="754685" y="3037492"/>
            <a:ext cx="1149143" cy="1143589"/>
          </a:xfrm>
          <a:prstGeom prst="ellipse">
            <a:avLst/>
          </a:prstGeom>
        </p:spPr>
      </p:pic>
      <p:sp>
        <p:nvSpPr>
          <p:cNvPr id="7" name="Title 5">
            <a:extLst>
              <a:ext uri="{FF2B5EF4-FFF2-40B4-BE49-F238E27FC236}">
                <a16:creationId xmlns:a16="http://schemas.microsoft.com/office/drawing/2014/main" id="{82981316-57DB-4DBA-90B3-D023A397F1E2}"/>
              </a:ext>
            </a:extLst>
          </p:cNvPr>
          <p:cNvSpPr txBox="1">
            <a:spLocks/>
          </p:cNvSpPr>
          <p:nvPr/>
        </p:nvSpPr>
        <p:spPr>
          <a:xfrm>
            <a:off x="842579" y="377083"/>
            <a:ext cx="7729728" cy="1188720"/>
          </a:xfrm>
          <a:ln>
            <a:noFill/>
          </a:ln>
        </p:spPr>
        <p:txBody>
          <a:bodyPr>
            <a:normAutofit fontScale="97500"/>
          </a:bodyPr>
          <a:lstStyle>
            <a:lvl1pPr algn="ctr" defTabSz="685800" rtl="0" eaLnBrk="1" latinLnBrk="0" hangingPunct="1">
              <a:lnSpc>
                <a:spcPct val="90000"/>
              </a:lnSpc>
              <a:spcBef>
                <a:spcPct val="0"/>
              </a:spcBef>
              <a:buNone/>
              <a:defRPr sz="3200" kern="1200" baseline="0">
                <a:solidFill>
                  <a:schemeClr val="tx1"/>
                </a:solidFill>
                <a:latin typeface="+mj-lt"/>
                <a:ea typeface="+mj-ea"/>
                <a:cs typeface="+mj-cs"/>
              </a:defRPr>
            </a:lvl1pPr>
          </a:lstStyle>
          <a:p>
            <a:pPr algn="l"/>
            <a:endParaRPr lang="fr-FR" sz="4267" dirty="0"/>
          </a:p>
        </p:txBody>
      </p:sp>
      <p:sp>
        <p:nvSpPr>
          <p:cNvPr id="9" name="Content Placeholder 8">
            <a:extLst>
              <a:ext uri="{FF2B5EF4-FFF2-40B4-BE49-F238E27FC236}">
                <a16:creationId xmlns:a16="http://schemas.microsoft.com/office/drawing/2014/main" id="{C8571D18-DB1D-4EBB-BBB2-4279188AF0C4}"/>
              </a:ext>
            </a:extLst>
          </p:cNvPr>
          <p:cNvSpPr>
            <a:spLocks noGrp="1"/>
          </p:cNvSpPr>
          <p:nvPr>
            <p:ph idx="1"/>
          </p:nvPr>
        </p:nvSpPr>
        <p:spPr/>
        <p:txBody>
          <a:bodyPr/>
          <a:lstStyle/>
          <a:p>
            <a:endParaRPr lang="fr-FR" dirty="0"/>
          </a:p>
        </p:txBody>
      </p:sp>
      <p:sp>
        <p:nvSpPr>
          <p:cNvPr id="12" name="TextBox 11">
            <a:extLst>
              <a:ext uri="{FF2B5EF4-FFF2-40B4-BE49-F238E27FC236}">
                <a16:creationId xmlns:a16="http://schemas.microsoft.com/office/drawing/2014/main" id="{2E8817FD-269D-444C-87A7-101AEEA92B2A}"/>
              </a:ext>
            </a:extLst>
          </p:cNvPr>
          <p:cNvSpPr txBox="1"/>
          <p:nvPr/>
        </p:nvSpPr>
        <p:spPr>
          <a:xfrm>
            <a:off x="7061982" y="1341872"/>
            <a:ext cx="1892104" cy="461665"/>
          </a:xfrm>
          <a:prstGeom prst="rect">
            <a:avLst/>
          </a:prstGeom>
          <a:noFill/>
        </p:spPr>
        <p:txBody>
          <a:bodyPr wrap="square">
            <a:spAutoFit/>
          </a:bodyPr>
          <a:lstStyle/>
          <a:p>
            <a:pPr algn="ctr"/>
            <a:r>
              <a:rPr lang="en-US" sz="2400" dirty="0">
                <a:solidFill>
                  <a:schemeClr val="accent2"/>
                </a:solidFill>
              </a:rPr>
              <a:t>Persona</a:t>
            </a:r>
            <a:endParaRPr lang="fr-FR" sz="2400" dirty="0">
              <a:solidFill>
                <a:schemeClr val="accent2"/>
              </a:solidFill>
            </a:endParaRPr>
          </a:p>
        </p:txBody>
      </p:sp>
      <p:sp>
        <p:nvSpPr>
          <p:cNvPr id="13" name="TextBox 12">
            <a:extLst>
              <a:ext uri="{FF2B5EF4-FFF2-40B4-BE49-F238E27FC236}">
                <a16:creationId xmlns:a16="http://schemas.microsoft.com/office/drawing/2014/main" id="{EDA3578C-C54A-43FD-B063-DE8E6059D4F4}"/>
              </a:ext>
            </a:extLst>
          </p:cNvPr>
          <p:cNvSpPr txBox="1"/>
          <p:nvPr/>
        </p:nvSpPr>
        <p:spPr>
          <a:xfrm>
            <a:off x="3237916" y="1363960"/>
            <a:ext cx="1892104" cy="461665"/>
          </a:xfrm>
          <a:prstGeom prst="rect">
            <a:avLst/>
          </a:prstGeom>
          <a:noFill/>
        </p:spPr>
        <p:txBody>
          <a:bodyPr wrap="square">
            <a:spAutoFit/>
          </a:bodyPr>
          <a:lstStyle/>
          <a:p>
            <a:pPr algn="ctr"/>
            <a:r>
              <a:rPr lang="en-US" sz="2400" dirty="0">
                <a:solidFill>
                  <a:schemeClr val="accent2"/>
                </a:solidFill>
              </a:rPr>
              <a:t>Product</a:t>
            </a:r>
            <a:endParaRPr lang="fr-FR" sz="2400" dirty="0">
              <a:solidFill>
                <a:schemeClr val="accent2"/>
              </a:solidFill>
            </a:endParaRPr>
          </a:p>
        </p:txBody>
      </p:sp>
      <p:pic>
        <p:nvPicPr>
          <p:cNvPr id="6148" name="Picture 4" descr="See the source image">
            <a:extLst>
              <a:ext uri="{FF2B5EF4-FFF2-40B4-BE49-F238E27FC236}">
                <a16:creationId xmlns:a16="http://schemas.microsoft.com/office/drawing/2014/main" id="{81470A27-8263-453D-AA51-A5B64AE7675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410" t="18382" r="872"/>
          <a:stretch/>
        </p:blipFill>
        <p:spPr bwMode="auto">
          <a:xfrm>
            <a:off x="2613172" y="1782226"/>
            <a:ext cx="7154496" cy="45281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81075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See the source image">
            <a:extLst>
              <a:ext uri="{FF2B5EF4-FFF2-40B4-BE49-F238E27FC236}">
                <a16:creationId xmlns:a16="http://schemas.microsoft.com/office/drawing/2014/main" id="{F48C6982-A644-4524-92AF-07A51A46410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7725"/>
          <a:stretch/>
        </p:blipFill>
        <p:spPr bwMode="auto">
          <a:xfrm>
            <a:off x="2182056" y="1650610"/>
            <a:ext cx="7827888" cy="483030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BEE722E-136A-4A8E-A525-8BF326984296}"/>
              </a:ext>
            </a:extLst>
          </p:cNvPr>
          <p:cNvSpPr>
            <a:spLocks noGrp="1"/>
          </p:cNvSpPr>
          <p:nvPr>
            <p:ph type="title"/>
          </p:nvPr>
        </p:nvSpPr>
        <p:spPr/>
        <p:txBody>
          <a:bodyPr/>
          <a:lstStyle/>
          <a:p>
            <a:r>
              <a:rPr lang="en-US" sz="4400" dirty="0"/>
              <a:t>Value proposition per persona</a:t>
            </a:r>
            <a:br>
              <a:rPr lang="fr-FR" sz="4400" dirty="0"/>
            </a:br>
            <a:endParaRPr lang="en-GB" dirty="0"/>
          </a:p>
        </p:txBody>
      </p:sp>
      <p:pic>
        <p:nvPicPr>
          <p:cNvPr id="5" name="Picture 4">
            <a:extLst>
              <a:ext uri="{FF2B5EF4-FFF2-40B4-BE49-F238E27FC236}">
                <a16:creationId xmlns:a16="http://schemas.microsoft.com/office/drawing/2014/main" id="{F9DCCCE5-F98B-476E-BF91-B1625669883D}"/>
              </a:ext>
            </a:extLst>
          </p:cNvPr>
          <p:cNvPicPr>
            <a:picLocks noChangeAspect="1"/>
          </p:cNvPicPr>
          <p:nvPr/>
        </p:nvPicPr>
        <p:blipFill rotWithShape="1">
          <a:blip r:embed="rId3"/>
          <a:srcRect l="5166" r="5955" b="6566"/>
          <a:stretch/>
        </p:blipFill>
        <p:spPr>
          <a:xfrm>
            <a:off x="557738" y="2962466"/>
            <a:ext cx="1149143" cy="1143589"/>
          </a:xfrm>
          <a:prstGeom prst="ellipse">
            <a:avLst/>
          </a:prstGeom>
        </p:spPr>
      </p:pic>
      <p:sp>
        <p:nvSpPr>
          <p:cNvPr id="7" name="Title 5">
            <a:extLst>
              <a:ext uri="{FF2B5EF4-FFF2-40B4-BE49-F238E27FC236}">
                <a16:creationId xmlns:a16="http://schemas.microsoft.com/office/drawing/2014/main" id="{82981316-57DB-4DBA-90B3-D023A397F1E2}"/>
              </a:ext>
            </a:extLst>
          </p:cNvPr>
          <p:cNvSpPr txBox="1">
            <a:spLocks/>
          </p:cNvSpPr>
          <p:nvPr/>
        </p:nvSpPr>
        <p:spPr>
          <a:xfrm>
            <a:off x="842579" y="377083"/>
            <a:ext cx="7729728" cy="1188720"/>
          </a:xfrm>
          <a:ln>
            <a:noFill/>
          </a:ln>
        </p:spPr>
        <p:txBody>
          <a:bodyPr>
            <a:normAutofit fontScale="97500"/>
          </a:bodyPr>
          <a:lstStyle>
            <a:lvl1pPr algn="ctr" defTabSz="685800" rtl="0" eaLnBrk="1" latinLnBrk="0" hangingPunct="1">
              <a:lnSpc>
                <a:spcPct val="90000"/>
              </a:lnSpc>
              <a:spcBef>
                <a:spcPct val="0"/>
              </a:spcBef>
              <a:buNone/>
              <a:defRPr sz="3200" kern="1200" baseline="0">
                <a:solidFill>
                  <a:schemeClr val="tx1"/>
                </a:solidFill>
                <a:latin typeface="+mj-lt"/>
                <a:ea typeface="+mj-ea"/>
                <a:cs typeface="+mj-cs"/>
              </a:defRPr>
            </a:lvl1pPr>
          </a:lstStyle>
          <a:p>
            <a:pPr algn="l"/>
            <a:endParaRPr lang="fr-FR" sz="4267" dirty="0"/>
          </a:p>
        </p:txBody>
      </p:sp>
      <p:sp>
        <p:nvSpPr>
          <p:cNvPr id="9" name="Content Placeholder 8">
            <a:extLst>
              <a:ext uri="{FF2B5EF4-FFF2-40B4-BE49-F238E27FC236}">
                <a16:creationId xmlns:a16="http://schemas.microsoft.com/office/drawing/2014/main" id="{C8571D18-DB1D-4EBB-BBB2-4279188AF0C4}"/>
              </a:ext>
            </a:extLst>
          </p:cNvPr>
          <p:cNvSpPr>
            <a:spLocks noGrp="1"/>
          </p:cNvSpPr>
          <p:nvPr>
            <p:ph idx="1"/>
          </p:nvPr>
        </p:nvSpPr>
        <p:spPr/>
        <p:txBody>
          <a:bodyPr/>
          <a:lstStyle/>
          <a:p>
            <a:endParaRPr lang="fr-FR"/>
          </a:p>
        </p:txBody>
      </p:sp>
      <p:sp>
        <p:nvSpPr>
          <p:cNvPr id="12" name="TextBox 11">
            <a:extLst>
              <a:ext uri="{FF2B5EF4-FFF2-40B4-BE49-F238E27FC236}">
                <a16:creationId xmlns:a16="http://schemas.microsoft.com/office/drawing/2014/main" id="{2E8817FD-269D-444C-87A7-101AEEA92B2A}"/>
              </a:ext>
            </a:extLst>
          </p:cNvPr>
          <p:cNvSpPr txBox="1"/>
          <p:nvPr/>
        </p:nvSpPr>
        <p:spPr>
          <a:xfrm>
            <a:off x="7061981" y="1158168"/>
            <a:ext cx="1892104" cy="461665"/>
          </a:xfrm>
          <a:prstGeom prst="rect">
            <a:avLst/>
          </a:prstGeom>
          <a:noFill/>
        </p:spPr>
        <p:txBody>
          <a:bodyPr wrap="square">
            <a:spAutoFit/>
          </a:bodyPr>
          <a:lstStyle/>
          <a:p>
            <a:pPr algn="ctr"/>
            <a:r>
              <a:rPr lang="en-US" sz="2400" dirty="0">
                <a:solidFill>
                  <a:schemeClr val="accent2"/>
                </a:solidFill>
              </a:rPr>
              <a:t>Persona</a:t>
            </a:r>
            <a:endParaRPr lang="fr-FR" sz="2400" dirty="0">
              <a:solidFill>
                <a:schemeClr val="accent2"/>
              </a:solidFill>
            </a:endParaRPr>
          </a:p>
        </p:txBody>
      </p:sp>
      <p:sp>
        <p:nvSpPr>
          <p:cNvPr id="13" name="TextBox 12">
            <a:extLst>
              <a:ext uri="{FF2B5EF4-FFF2-40B4-BE49-F238E27FC236}">
                <a16:creationId xmlns:a16="http://schemas.microsoft.com/office/drawing/2014/main" id="{EDA3578C-C54A-43FD-B063-DE8E6059D4F4}"/>
              </a:ext>
            </a:extLst>
          </p:cNvPr>
          <p:cNvSpPr txBox="1"/>
          <p:nvPr/>
        </p:nvSpPr>
        <p:spPr>
          <a:xfrm>
            <a:off x="3237916" y="1158168"/>
            <a:ext cx="1892104" cy="461665"/>
          </a:xfrm>
          <a:prstGeom prst="rect">
            <a:avLst/>
          </a:prstGeom>
          <a:noFill/>
        </p:spPr>
        <p:txBody>
          <a:bodyPr wrap="square">
            <a:spAutoFit/>
          </a:bodyPr>
          <a:lstStyle/>
          <a:p>
            <a:pPr algn="ctr"/>
            <a:r>
              <a:rPr lang="en-US" sz="2400" dirty="0">
                <a:solidFill>
                  <a:schemeClr val="accent2"/>
                </a:solidFill>
              </a:rPr>
              <a:t>Product</a:t>
            </a:r>
            <a:endParaRPr lang="fr-FR" sz="2400" dirty="0">
              <a:solidFill>
                <a:schemeClr val="accent2"/>
              </a:solidFill>
            </a:endParaRPr>
          </a:p>
        </p:txBody>
      </p:sp>
    </p:spTree>
    <p:extLst>
      <p:ext uri="{BB962C8B-B14F-4D97-AF65-F5344CB8AC3E}">
        <p14:creationId xmlns:p14="http://schemas.microsoft.com/office/powerpoint/2010/main" val="86228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EE722E-136A-4A8E-A525-8BF326984296}"/>
              </a:ext>
            </a:extLst>
          </p:cNvPr>
          <p:cNvSpPr>
            <a:spLocks noGrp="1"/>
          </p:cNvSpPr>
          <p:nvPr>
            <p:ph type="title"/>
          </p:nvPr>
        </p:nvSpPr>
        <p:spPr/>
        <p:txBody>
          <a:bodyPr/>
          <a:lstStyle/>
          <a:p>
            <a:pPr algn="l"/>
            <a:r>
              <a:rPr lang="en-US" dirty="0"/>
              <a:t>Value proposition per persona</a:t>
            </a:r>
            <a:endParaRPr lang="en-GB" dirty="0"/>
          </a:p>
        </p:txBody>
      </p:sp>
      <p:sp>
        <p:nvSpPr>
          <p:cNvPr id="3" name="Content Placeholder 2">
            <a:extLst>
              <a:ext uri="{FF2B5EF4-FFF2-40B4-BE49-F238E27FC236}">
                <a16:creationId xmlns:a16="http://schemas.microsoft.com/office/drawing/2014/main" id="{8FF8EDF4-D5FA-49C0-BAEA-7F5248632E5F}"/>
              </a:ext>
            </a:extLst>
          </p:cNvPr>
          <p:cNvSpPr>
            <a:spLocks noGrp="1"/>
          </p:cNvSpPr>
          <p:nvPr>
            <p:ph idx="1"/>
          </p:nvPr>
        </p:nvSpPr>
        <p:spPr>
          <a:xfrm>
            <a:off x="3787699" y="1899552"/>
            <a:ext cx="6251652" cy="5220661"/>
          </a:xfrm>
        </p:spPr>
        <p:txBody>
          <a:bodyPr vert="horz" lIns="91440" tIns="45720" rIns="91440" bIns="45720" rtlCol="0" anchor="t">
            <a:noAutofit/>
          </a:bodyPr>
          <a:lstStyle/>
          <a:p>
            <a:pPr algn="l"/>
            <a:r>
              <a:rPr lang="en-GB" sz="2133" b="1" dirty="0">
                <a:latin typeface="+mj-lt"/>
                <a:ea typeface="+mn-lt"/>
                <a:cs typeface="+mn-lt"/>
              </a:rPr>
              <a:t>helps  </a:t>
            </a:r>
            <a:r>
              <a:rPr lang="en-GB" sz="2133" dirty="0">
                <a:latin typeface="+mj-lt"/>
                <a:ea typeface="+mn-lt"/>
                <a:cs typeface="+mn-lt"/>
              </a:rPr>
              <a:t>-</a:t>
            </a:r>
          </a:p>
          <a:p>
            <a:pPr algn="l"/>
            <a:r>
              <a:rPr lang="en-GB" sz="2133" b="1" dirty="0">
                <a:latin typeface="+mj-lt"/>
                <a:ea typeface="+mn-lt"/>
                <a:cs typeface="+mn-lt"/>
              </a:rPr>
              <a:t>who want </a:t>
            </a:r>
            <a:r>
              <a:rPr lang="en-US" sz="2133" dirty="0">
                <a:latin typeface="+mj-lt"/>
                <a:ea typeface="+mn-lt"/>
                <a:cs typeface="+mn-lt"/>
              </a:rPr>
              <a:t>–</a:t>
            </a:r>
          </a:p>
          <a:p>
            <a:pPr algn="l"/>
            <a:r>
              <a:rPr lang="en-US" sz="2133" b="1" dirty="0">
                <a:latin typeface="+mj-lt"/>
                <a:ea typeface="+mn-lt"/>
                <a:cs typeface="+mn-lt"/>
              </a:rPr>
              <a:t>by</a:t>
            </a:r>
            <a:r>
              <a:rPr lang="en-US" sz="2133" dirty="0">
                <a:latin typeface="+mj-lt"/>
                <a:ea typeface="+mn-lt"/>
                <a:cs typeface="+mn-lt"/>
              </a:rPr>
              <a:t> -</a:t>
            </a:r>
            <a:endParaRPr lang="en-GB" sz="2133" dirty="0">
              <a:latin typeface="+mj-lt"/>
              <a:ea typeface="+mn-lt"/>
              <a:cs typeface="+mn-lt"/>
            </a:endParaRPr>
          </a:p>
          <a:p>
            <a:pPr algn="l"/>
            <a:r>
              <a:rPr lang="en-US" sz="2133" b="1" dirty="0">
                <a:latin typeface="+mj-lt"/>
                <a:ea typeface="+mn-lt"/>
                <a:cs typeface="+mn-lt"/>
              </a:rPr>
              <a:t>and</a:t>
            </a:r>
            <a:r>
              <a:rPr lang="en-US" sz="2133" dirty="0">
                <a:latin typeface="+mj-lt"/>
                <a:ea typeface="+mn-lt"/>
                <a:cs typeface="+mn-lt"/>
              </a:rPr>
              <a:t> -. </a:t>
            </a:r>
            <a:endParaRPr lang="en-GB" sz="2133" dirty="0">
              <a:latin typeface="+mj-lt"/>
              <a:cs typeface="Arial"/>
            </a:endParaRPr>
          </a:p>
          <a:p>
            <a:pPr algn="l"/>
            <a:endParaRPr lang="en-US" sz="2133" dirty="0">
              <a:latin typeface="+mj-lt"/>
              <a:cs typeface="Calibri"/>
            </a:endParaRPr>
          </a:p>
          <a:p>
            <a:pPr algn="l"/>
            <a:endParaRPr lang="en-US" sz="2133" dirty="0">
              <a:latin typeface="+mj-lt"/>
              <a:cs typeface="Calibri"/>
            </a:endParaRPr>
          </a:p>
          <a:p>
            <a:pPr algn="l"/>
            <a:endParaRPr lang="en-US" sz="2133" dirty="0">
              <a:latin typeface="+mj-lt"/>
              <a:cs typeface="Calibri"/>
            </a:endParaRPr>
          </a:p>
          <a:p>
            <a:pPr algn="l"/>
            <a:r>
              <a:rPr lang="en-GB" sz="2133" b="1" dirty="0">
                <a:latin typeface="+mj-lt"/>
                <a:ea typeface="+mn-lt"/>
                <a:cs typeface="+mn-lt"/>
              </a:rPr>
              <a:t>helps  </a:t>
            </a:r>
            <a:r>
              <a:rPr lang="en-GB" sz="2133" dirty="0">
                <a:latin typeface="+mj-lt"/>
                <a:ea typeface="+mn-lt"/>
                <a:cs typeface="+mn-lt"/>
              </a:rPr>
              <a:t>-</a:t>
            </a:r>
          </a:p>
          <a:p>
            <a:pPr algn="l"/>
            <a:r>
              <a:rPr lang="en-GB" sz="2133" b="1" dirty="0">
                <a:latin typeface="+mj-lt"/>
                <a:ea typeface="+mn-lt"/>
                <a:cs typeface="+mn-lt"/>
              </a:rPr>
              <a:t>who want </a:t>
            </a:r>
            <a:r>
              <a:rPr lang="en-US" sz="2133" dirty="0">
                <a:latin typeface="+mj-lt"/>
                <a:ea typeface="+mn-lt"/>
                <a:cs typeface="+mn-lt"/>
              </a:rPr>
              <a:t>–</a:t>
            </a:r>
          </a:p>
          <a:p>
            <a:pPr algn="l"/>
            <a:r>
              <a:rPr lang="en-US" sz="2133" b="1" dirty="0">
                <a:latin typeface="+mj-lt"/>
                <a:ea typeface="+mn-lt"/>
                <a:cs typeface="+mn-lt"/>
              </a:rPr>
              <a:t>by</a:t>
            </a:r>
            <a:r>
              <a:rPr lang="en-US" sz="2133" dirty="0">
                <a:latin typeface="+mj-lt"/>
                <a:ea typeface="+mn-lt"/>
                <a:cs typeface="+mn-lt"/>
              </a:rPr>
              <a:t> -</a:t>
            </a:r>
            <a:endParaRPr lang="en-GB" sz="2133" dirty="0">
              <a:latin typeface="+mj-lt"/>
              <a:ea typeface="+mn-lt"/>
              <a:cs typeface="+mn-lt"/>
            </a:endParaRPr>
          </a:p>
          <a:p>
            <a:pPr algn="l"/>
            <a:r>
              <a:rPr lang="en-US" sz="2133" b="1" dirty="0">
                <a:latin typeface="+mj-lt"/>
                <a:ea typeface="+mn-lt"/>
                <a:cs typeface="+mn-lt"/>
              </a:rPr>
              <a:t>and</a:t>
            </a:r>
            <a:r>
              <a:rPr lang="en-US" sz="2133" dirty="0">
                <a:latin typeface="+mj-lt"/>
                <a:ea typeface="+mn-lt"/>
                <a:cs typeface="+mn-lt"/>
              </a:rPr>
              <a:t> -. </a:t>
            </a:r>
            <a:endParaRPr lang="en-GB" sz="2133" dirty="0">
              <a:latin typeface="+mj-lt"/>
              <a:cs typeface="Arial"/>
            </a:endParaRPr>
          </a:p>
          <a:p>
            <a:endParaRPr lang="en-US" sz="2133" b="1" dirty="0">
              <a:latin typeface="+mj-lt"/>
              <a:ea typeface="+mn-lt"/>
              <a:cs typeface="+mn-lt"/>
            </a:endParaRPr>
          </a:p>
          <a:p>
            <a:endParaRPr lang="en-GB" sz="2133" dirty="0">
              <a:latin typeface="+mj-lt"/>
              <a:cs typeface="Arial"/>
            </a:endParaRPr>
          </a:p>
        </p:txBody>
      </p:sp>
      <p:pic>
        <p:nvPicPr>
          <p:cNvPr id="4" name="Picture 2">
            <a:extLst>
              <a:ext uri="{FF2B5EF4-FFF2-40B4-BE49-F238E27FC236}">
                <a16:creationId xmlns:a16="http://schemas.microsoft.com/office/drawing/2014/main" id="{FC4939F1-DBFA-4602-AD38-1BEF6285AC8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779" t="1473" r="13821" b="-1473"/>
          <a:stretch/>
        </p:blipFill>
        <p:spPr bwMode="auto">
          <a:xfrm>
            <a:off x="2000018" y="2314724"/>
            <a:ext cx="1322813" cy="1348451"/>
          </a:xfrm>
          <a:prstGeom prst="ellipse">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F9DCCCE5-F98B-476E-BF91-B1625669883D}"/>
              </a:ext>
            </a:extLst>
          </p:cNvPr>
          <p:cNvPicPr>
            <a:picLocks noChangeAspect="1"/>
          </p:cNvPicPr>
          <p:nvPr/>
        </p:nvPicPr>
        <p:blipFill rotWithShape="1">
          <a:blip r:embed="rId3"/>
          <a:srcRect l="5166" r="5955" b="6566"/>
          <a:stretch/>
        </p:blipFill>
        <p:spPr>
          <a:xfrm>
            <a:off x="2000018" y="4629839"/>
            <a:ext cx="1322815" cy="1316423"/>
          </a:xfrm>
          <a:prstGeom prst="ellipse">
            <a:avLst/>
          </a:prstGeom>
        </p:spPr>
      </p:pic>
      <p:sp>
        <p:nvSpPr>
          <p:cNvPr id="6" name="Rectangle 5">
            <a:extLst>
              <a:ext uri="{FF2B5EF4-FFF2-40B4-BE49-F238E27FC236}">
                <a16:creationId xmlns:a16="http://schemas.microsoft.com/office/drawing/2014/main" id="{93764604-B092-4560-A606-D2B6CFB8480E}"/>
              </a:ext>
            </a:extLst>
          </p:cNvPr>
          <p:cNvSpPr/>
          <p:nvPr/>
        </p:nvSpPr>
        <p:spPr>
          <a:xfrm>
            <a:off x="2156483" y="1426685"/>
            <a:ext cx="1644489" cy="369332"/>
          </a:xfrm>
          <a:prstGeom prst="rect">
            <a:avLst/>
          </a:prstGeom>
        </p:spPr>
        <p:txBody>
          <a:bodyPr wrap="none">
            <a:spAutoFit/>
          </a:bodyPr>
          <a:lstStyle/>
          <a:p>
            <a:r>
              <a:rPr lang="en-GB" b="1" dirty="0">
                <a:ea typeface="+mn-lt"/>
                <a:cs typeface="+mn-lt"/>
              </a:rPr>
              <a:t>My company….</a:t>
            </a:r>
            <a:endParaRPr lang="en-GB" dirty="0">
              <a:ea typeface="+mn-lt"/>
              <a:cs typeface="+mn-lt"/>
            </a:endParaRPr>
          </a:p>
        </p:txBody>
      </p:sp>
      <p:sp>
        <p:nvSpPr>
          <p:cNvPr id="7" name="Rectangle: Rounded Corners 6">
            <a:extLst>
              <a:ext uri="{FF2B5EF4-FFF2-40B4-BE49-F238E27FC236}">
                <a16:creationId xmlns:a16="http://schemas.microsoft.com/office/drawing/2014/main" id="{85D289B3-485A-4644-B20D-C01FA1A9EE11}"/>
              </a:ext>
            </a:extLst>
          </p:cNvPr>
          <p:cNvSpPr/>
          <p:nvPr/>
        </p:nvSpPr>
        <p:spPr>
          <a:xfrm rot="20819040">
            <a:off x="124079" y="2294750"/>
            <a:ext cx="1428243" cy="204781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fr-FR" sz="1400" dirty="0"/>
              <a:t>TEMPLATE TO FILL</a:t>
            </a:r>
          </a:p>
          <a:p>
            <a:pPr algn="ctr"/>
            <a:r>
              <a:rPr lang="fr-FR" sz="1400" dirty="0"/>
              <a:t>15 min</a:t>
            </a:r>
          </a:p>
        </p:txBody>
      </p:sp>
      <p:pic>
        <p:nvPicPr>
          <p:cNvPr id="8" name="Graphic 7" descr="Signature outline">
            <a:extLst>
              <a:ext uri="{FF2B5EF4-FFF2-40B4-BE49-F238E27FC236}">
                <a16:creationId xmlns:a16="http://schemas.microsoft.com/office/drawing/2014/main" id="{CFE9F0F0-BABA-44A0-8769-61B5844B582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40247" y="3128642"/>
            <a:ext cx="1104513" cy="1104513"/>
          </a:xfrm>
          <a:prstGeom prst="rect">
            <a:avLst/>
          </a:prstGeom>
        </p:spPr>
      </p:pic>
    </p:spTree>
    <p:extLst>
      <p:ext uri="{BB962C8B-B14F-4D97-AF65-F5344CB8AC3E}">
        <p14:creationId xmlns:p14="http://schemas.microsoft.com/office/powerpoint/2010/main" val="26632944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EE722E-136A-4A8E-A525-8BF326984296}"/>
              </a:ext>
            </a:extLst>
          </p:cNvPr>
          <p:cNvSpPr>
            <a:spLocks noGrp="1"/>
          </p:cNvSpPr>
          <p:nvPr>
            <p:ph type="title"/>
          </p:nvPr>
        </p:nvSpPr>
        <p:spPr/>
        <p:txBody>
          <a:bodyPr/>
          <a:lstStyle/>
          <a:p>
            <a:pPr algn="l"/>
            <a:endParaRPr lang="en-GB" dirty="0"/>
          </a:p>
        </p:txBody>
      </p:sp>
      <p:sp>
        <p:nvSpPr>
          <p:cNvPr id="9" name="Content Placeholder 8">
            <a:extLst>
              <a:ext uri="{FF2B5EF4-FFF2-40B4-BE49-F238E27FC236}">
                <a16:creationId xmlns:a16="http://schemas.microsoft.com/office/drawing/2014/main" id="{C8571D18-DB1D-4EBB-BBB2-4279188AF0C4}"/>
              </a:ext>
            </a:extLst>
          </p:cNvPr>
          <p:cNvSpPr>
            <a:spLocks noGrp="1"/>
          </p:cNvSpPr>
          <p:nvPr>
            <p:ph idx="1"/>
          </p:nvPr>
        </p:nvSpPr>
        <p:spPr/>
        <p:txBody>
          <a:bodyPr/>
          <a:lstStyle/>
          <a:p>
            <a:endParaRPr lang="fr-FR"/>
          </a:p>
        </p:txBody>
      </p:sp>
      <p:sp>
        <p:nvSpPr>
          <p:cNvPr id="12" name="TextBox 11">
            <a:extLst>
              <a:ext uri="{FF2B5EF4-FFF2-40B4-BE49-F238E27FC236}">
                <a16:creationId xmlns:a16="http://schemas.microsoft.com/office/drawing/2014/main" id="{2E8817FD-269D-444C-87A7-101AEEA92B2A}"/>
              </a:ext>
            </a:extLst>
          </p:cNvPr>
          <p:cNvSpPr txBox="1"/>
          <p:nvPr/>
        </p:nvSpPr>
        <p:spPr>
          <a:xfrm>
            <a:off x="4965890" y="637026"/>
            <a:ext cx="3470031" cy="461665"/>
          </a:xfrm>
          <a:prstGeom prst="rect">
            <a:avLst/>
          </a:prstGeom>
          <a:noFill/>
          <a:ln>
            <a:solidFill>
              <a:schemeClr val="accent2"/>
            </a:solidFill>
          </a:ln>
        </p:spPr>
        <p:txBody>
          <a:bodyPr wrap="square">
            <a:spAutoFit/>
          </a:bodyPr>
          <a:lstStyle/>
          <a:p>
            <a:r>
              <a:rPr lang="en-US" sz="2400" dirty="0">
                <a:solidFill>
                  <a:schemeClr val="accent2"/>
                </a:solidFill>
              </a:rPr>
              <a:t>Persona: </a:t>
            </a:r>
            <a:endParaRPr lang="fr-FR" sz="2400" dirty="0">
              <a:solidFill>
                <a:schemeClr val="accent2"/>
              </a:solidFill>
            </a:endParaRPr>
          </a:p>
        </p:txBody>
      </p:sp>
      <p:sp>
        <p:nvSpPr>
          <p:cNvPr id="13" name="TextBox 12">
            <a:extLst>
              <a:ext uri="{FF2B5EF4-FFF2-40B4-BE49-F238E27FC236}">
                <a16:creationId xmlns:a16="http://schemas.microsoft.com/office/drawing/2014/main" id="{EDA3578C-C54A-43FD-B063-DE8E6059D4F4}"/>
              </a:ext>
            </a:extLst>
          </p:cNvPr>
          <p:cNvSpPr txBox="1"/>
          <p:nvPr/>
        </p:nvSpPr>
        <p:spPr>
          <a:xfrm>
            <a:off x="1094931" y="628237"/>
            <a:ext cx="3470031" cy="461665"/>
          </a:xfrm>
          <a:prstGeom prst="rect">
            <a:avLst/>
          </a:prstGeom>
          <a:noFill/>
          <a:ln>
            <a:solidFill>
              <a:schemeClr val="accent2"/>
            </a:solidFill>
          </a:ln>
        </p:spPr>
        <p:txBody>
          <a:bodyPr wrap="square">
            <a:spAutoFit/>
          </a:bodyPr>
          <a:lstStyle/>
          <a:p>
            <a:r>
              <a:rPr lang="en-US" sz="2400" dirty="0">
                <a:solidFill>
                  <a:schemeClr val="accent2"/>
                </a:solidFill>
              </a:rPr>
              <a:t>Product:</a:t>
            </a:r>
            <a:endParaRPr lang="fr-FR" sz="2400" dirty="0">
              <a:solidFill>
                <a:schemeClr val="accent2"/>
              </a:solidFill>
            </a:endParaRPr>
          </a:p>
        </p:txBody>
      </p:sp>
      <p:pic>
        <p:nvPicPr>
          <p:cNvPr id="6148" name="Picture 4" descr="See the source image">
            <a:extLst>
              <a:ext uri="{FF2B5EF4-FFF2-40B4-BE49-F238E27FC236}">
                <a16:creationId xmlns:a16="http://schemas.microsoft.com/office/drawing/2014/main" id="{81470A27-8263-453D-AA51-A5B64AE7675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10" t="18382" r="872"/>
          <a:stretch/>
        </p:blipFill>
        <p:spPr bwMode="auto">
          <a:xfrm>
            <a:off x="1092586" y="1237681"/>
            <a:ext cx="7343335" cy="46476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98675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EE722E-136A-4A8E-A525-8BF326984296}"/>
              </a:ext>
            </a:extLst>
          </p:cNvPr>
          <p:cNvSpPr>
            <a:spLocks noGrp="1"/>
          </p:cNvSpPr>
          <p:nvPr>
            <p:ph type="title"/>
          </p:nvPr>
        </p:nvSpPr>
        <p:spPr/>
        <p:txBody>
          <a:bodyPr/>
          <a:lstStyle/>
          <a:p>
            <a:r>
              <a:rPr lang="en-US" sz="4400" dirty="0"/>
              <a:t>Value proposition per persona</a:t>
            </a:r>
            <a:br>
              <a:rPr lang="fr-FR" sz="4400" dirty="0"/>
            </a:br>
            <a:endParaRPr lang="en-GB" dirty="0"/>
          </a:p>
        </p:txBody>
      </p:sp>
      <p:sp>
        <p:nvSpPr>
          <p:cNvPr id="3" name="Content Placeholder 2">
            <a:extLst>
              <a:ext uri="{FF2B5EF4-FFF2-40B4-BE49-F238E27FC236}">
                <a16:creationId xmlns:a16="http://schemas.microsoft.com/office/drawing/2014/main" id="{8FF8EDF4-D5FA-49C0-BAEA-7F5248632E5F}"/>
              </a:ext>
            </a:extLst>
          </p:cNvPr>
          <p:cNvSpPr>
            <a:spLocks noGrp="1"/>
          </p:cNvSpPr>
          <p:nvPr>
            <p:ph idx="1"/>
          </p:nvPr>
        </p:nvSpPr>
        <p:spPr>
          <a:xfrm>
            <a:off x="3787699" y="1899552"/>
            <a:ext cx="6251652" cy="5220661"/>
          </a:xfrm>
        </p:spPr>
        <p:txBody>
          <a:bodyPr vert="horz" lIns="91440" tIns="45720" rIns="91440" bIns="45720" rtlCol="0" anchor="t">
            <a:noAutofit/>
          </a:bodyPr>
          <a:lstStyle/>
          <a:p>
            <a:pPr algn="l"/>
            <a:r>
              <a:rPr lang="en-GB" sz="2133" b="1" dirty="0" err="1">
                <a:latin typeface="+mj-lt"/>
                <a:ea typeface="+mn-lt"/>
                <a:cs typeface="+mn-lt"/>
              </a:rPr>
              <a:t>Xxxx</a:t>
            </a:r>
            <a:r>
              <a:rPr lang="en-GB" sz="2133" b="1" dirty="0">
                <a:latin typeface="+mj-lt"/>
                <a:ea typeface="+mn-lt"/>
                <a:cs typeface="+mn-lt"/>
              </a:rPr>
              <a:t> helps  </a:t>
            </a:r>
            <a:r>
              <a:rPr lang="en-GB" sz="2133" dirty="0">
                <a:latin typeface="+mj-lt"/>
                <a:ea typeface="+mn-lt"/>
                <a:cs typeface="+mn-lt"/>
              </a:rPr>
              <a:t>-</a:t>
            </a:r>
          </a:p>
          <a:p>
            <a:pPr algn="l"/>
            <a:r>
              <a:rPr lang="en-GB" sz="2133" b="1" dirty="0">
                <a:latin typeface="+mj-lt"/>
                <a:ea typeface="+mn-lt"/>
                <a:cs typeface="+mn-lt"/>
              </a:rPr>
              <a:t>who want </a:t>
            </a:r>
            <a:r>
              <a:rPr lang="en-US" sz="2133" dirty="0">
                <a:latin typeface="+mj-lt"/>
                <a:ea typeface="+mn-lt"/>
                <a:cs typeface="+mn-lt"/>
              </a:rPr>
              <a:t>–</a:t>
            </a:r>
          </a:p>
          <a:p>
            <a:pPr algn="l"/>
            <a:r>
              <a:rPr lang="en-US" sz="2133" b="1" dirty="0">
                <a:latin typeface="+mj-lt"/>
                <a:ea typeface="+mn-lt"/>
                <a:cs typeface="+mn-lt"/>
              </a:rPr>
              <a:t>by</a:t>
            </a:r>
            <a:r>
              <a:rPr lang="en-US" sz="2133" dirty="0">
                <a:latin typeface="+mj-lt"/>
                <a:ea typeface="+mn-lt"/>
                <a:cs typeface="+mn-lt"/>
              </a:rPr>
              <a:t> -</a:t>
            </a:r>
            <a:endParaRPr lang="en-GB" sz="2133" dirty="0">
              <a:latin typeface="+mj-lt"/>
              <a:ea typeface="+mn-lt"/>
              <a:cs typeface="+mn-lt"/>
            </a:endParaRPr>
          </a:p>
          <a:p>
            <a:pPr algn="l"/>
            <a:r>
              <a:rPr lang="en-US" sz="2133" b="1" dirty="0">
                <a:latin typeface="+mj-lt"/>
                <a:ea typeface="+mn-lt"/>
                <a:cs typeface="+mn-lt"/>
              </a:rPr>
              <a:t>and</a:t>
            </a:r>
            <a:r>
              <a:rPr lang="en-US" sz="2133" dirty="0">
                <a:latin typeface="+mj-lt"/>
                <a:ea typeface="+mn-lt"/>
                <a:cs typeface="+mn-lt"/>
              </a:rPr>
              <a:t> -. </a:t>
            </a:r>
            <a:endParaRPr lang="en-GB" sz="2133" dirty="0">
              <a:latin typeface="+mj-lt"/>
              <a:cs typeface="Arial"/>
            </a:endParaRPr>
          </a:p>
          <a:p>
            <a:pPr algn="l"/>
            <a:endParaRPr lang="en-US" sz="2133" dirty="0">
              <a:latin typeface="+mj-lt"/>
              <a:cs typeface="Calibri"/>
            </a:endParaRPr>
          </a:p>
          <a:p>
            <a:pPr algn="l"/>
            <a:endParaRPr lang="en-US" sz="2133" dirty="0">
              <a:latin typeface="+mj-lt"/>
              <a:cs typeface="Calibri"/>
            </a:endParaRPr>
          </a:p>
          <a:p>
            <a:pPr algn="l"/>
            <a:r>
              <a:rPr lang="en-GB" sz="2133" b="1" dirty="0" err="1">
                <a:latin typeface="+mj-lt"/>
                <a:ea typeface="+mn-lt"/>
                <a:cs typeface="+mn-lt"/>
              </a:rPr>
              <a:t>Xxxxx</a:t>
            </a:r>
            <a:r>
              <a:rPr lang="en-GB" sz="2133" b="1" dirty="0">
                <a:latin typeface="+mj-lt"/>
                <a:ea typeface="+mn-lt"/>
                <a:cs typeface="+mn-lt"/>
              </a:rPr>
              <a:t> helps  </a:t>
            </a:r>
            <a:r>
              <a:rPr lang="en-GB" sz="2133" dirty="0">
                <a:latin typeface="+mj-lt"/>
                <a:ea typeface="+mn-lt"/>
                <a:cs typeface="+mn-lt"/>
              </a:rPr>
              <a:t>-</a:t>
            </a:r>
          </a:p>
          <a:p>
            <a:pPr algn="l"/>
            <a:r>
              <a:rPr lang="en-GB" sz="2133" b="1" dirty="0">
                <a:latin typeface="+mj-lt"/>
                <a:ea typeface="+mn-lt"/>
                <a:cs typeface="+mn-lt"/>
              </a:rPr>
              <a:t>who want </a:t>
            </a:r>
            <a:r>
              <a:rPr lang="en-US" sz="2133" dirty="0">
                <a:latin typeface="+mj-lt"/>
                <a:ea typeface="+mn-lt"/>
                <a:cs typeface="+mn-lt"/>
              </a:rPr>
              <a:t>–</a:t>
            </a:r>
          </a:p>
          <a:p>
            <a:pPr algn="l"/>
            <a:r>
              <a:rPr lang="en-US" sz="2133" b="1" dirty="0">
                <a:latin typeface="+mj-lt"/>
                <a:ea typeface="+mn-lt"/>
                <a:cs typeface="+mn-lt"/>
              </a:rPr>
              <a:t>by</a:t>
            </a:r>
            <a:r>
              <a:rPr lang="en-US" sz="2133" dirty="0">
                <a:latin typeface="+mj-lt"/>
                <a:ea typeface="+mn-lt"/>
                <a:cs typeface="+mn-lt"/>
              </a:rPr>
              <a:t> -</a:t>
            </a:r>
            <a:endParaRPr lang="en-GB" sz="2133" dirty="0">
              <a:latin typeface="+mj-lt"/>
              <a:ea typeface="+mn-lt"/>
              <a:cs typeface="+mn-lt"/>
            </a:endParaRPr>
          </a:p>
          <a:p>
            <a:pPr algn="l"/>
            <a:r>
              <a:rPr lang="en-US" sz="2133" b="1" dirty="0">
                <a:latin typeface="+mj-lt"/>
                <a:ea typeface="+mn-lt"/>
                <a:cs typeface="+mn-lt"/>
              </a:rPr>
              <a:t>and</a:t>
            </a:r>
            <a:r>
              <a:rPr lang="en-US" sz="2133" dirty="0">
                <a:latin typeface="+mj-lt"/>
                <a:ea typeface="+mn-lt"/>
                <a:cs typeface="+mn-lt"/>
              </a:rPr>
              <a:t> -. </a:t>
            </a:r>
            <a:endParaRPr lang="en-GB" sz="2133" dirty="0">
              <a:latin typeface="+mj-lt"/>
              <a:cs typeface="Arial"/>
            </a:endParaRPr>
          </a:p>
          <a:p>
            <a:endParaRPr lang="en-US" sz="2133" b="1" dirty="0">
              <a:latin typeface="+mj-lt"/>
              <a:ea typeface="+mn-lt"/>
              <a:cs typeface="+mn-lt"/>
            </a:endParaRPr>
          </a:p>
          <a:p>
            <a:endParaRPr lang="en-GB" sz="2133" dirty="0">
              <a:latin typeface="+mj-lt"/>
              <a:cs typeface="Arial"/>
            </a:endParaRPr>
          </a:p>
        </p:txBody>
      </p:sp>
      <p:sp>
        <p:nvSpPr>
          <p:cNvPr id="10" name="Oval 9">
            <a:extLst>
              <a:ext uri="{FF2B5EF4-FFF2-40B4-BE49-F238E27FC236}">
                <a16:creationId xmlns:a16="http://schemas.microsoft.com/office/drawing/2014/main" id="{B952DDE2-522D-4249-A77E-FB7F513B99B1}"/>
              </a:ext>
            </a:extLst>
          </p:cNvPr>
          <p:cNvSpPr/>
          <p:nvPr/>
        </p:nvSpPr>
        <p:spPr>
          <a:xfrm>
            <a:off x="842579" y="1899552"/>
            <a:ext cx="2478597" cy="1364152"/>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
        <p:nvSpPr>
          <p:cNvPr id="11" name="Oval 10">
            <a:extLst>
              <a:ext uri="{FF2B5EF4-FFF2-40B4-BE49-F238E27FC236}">
                <a16:creationId xmlns:a16="http://schemas.microsoft.com/office/drawing/2014/main" id="{3353BD18-D3BF-4823-9046-BD7E758C2254}"/>
              </a:ext>
            </a:extLst>
          </p:cNvPr>
          <p:cNvSpPr/>
          <p:nvPr/>
        </p:nvSpPr>
        <p:spPr>
          <a:xfrm>
            <a:off x="842579" y="4062851"/>
            <a:ext cx="2478597" cy="1364152"/>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Tree>
    <p:extLst>
      <p:ext uri="{BB962C8B-B14F-4D97-AF65-F5344CB8AC3E}">
        <p14:creationId xmlns:p14="http://schemas.microsoft.com/office/powerpoint/2010/main" val="21265213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1C5ABC-B0FA-B44F-981A-C9A913D435DA}"/>
              </a:ext>
            </a:extLst>
          </p:cNvPr>
          <p:cNvSpPr>
            <a:spLocks noGrp="1"/>
          </p:cNvSpPr>
          <p:nvPr>
            <p:ph type="title"/>
          </p:nvPr>
        </p:nvSpPr>
        <p:spPr>
          <a:xfrm>
            <a:off x="1600200" y="2386744"/>
            <a:ext cx="8991600" cy="2099531"/>
          </a:xfrm>
        </p:spPr>
        <p:txBody>
          <a:bodyPr>
            <a:normAutofit/>
          </a:bodyPr>
          <a:lstStyle/>
          <a:p>
            <a:r>
              <a:rPr lang="en-GB" dirty="0"/>
              <a:t>Developing your brand messaging</a:t>
            </a:r>
            <a:endParaRPr lang="fr-FR" dirty="0"/>
          </a:p>
        </p:txBody>
      </p:sp>
      <p:sp>
        <p:nvSpPr>
          <p:cNvPr id="3" name="Text Placeholder 2">
            <a:extLst>
              <a:ext uri="{FF2B5EF4-FFF2-40B4-BE49-F238E27FC236}">
                <a16:creationId xmlns:a16="http://schemas.microsoft.com/office/drawing/2014/main" id="{7E6CCFC2-3B66-0D4B-8B3F-4724CA136E2E}"/>
              </a:ext>
            </a:extLst>
          </p:cNvPr>
          <p:cNvSpPr>
            <a:spLocks noGrp="1"/>
          </p:cNvSpPr>
          <p:nvPr>
            <p:ph type="body" idx="1"/>
          </p:nvPr>
        </p:nvSpPr>
        <p:spPr/>
        <p:txBody>
          <a:bodyPr/>
          <a:lstStyle/>
          <a:p>
            <a:endParaRPr lang="fr-FR"/>
          </a:p>
        </p:txBody>
      </p:sp>
    </p:spTree>
    <p:extLst>
      <p:ext uri="{BB962C8B-B14F-4D97-AF65-F5344CB8AC3E}">
        <p14:creationId xmlns:p14="http://schemas.microsoft.com/office/powerpoint/2010/main" val="33406773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A3AE17F5-BBAF-4186-BB7A-88BCB3C2E78B}"/>
              </a:ext>
            </a:extLst>
          </p:cNvPr>
          <p:cNvSpPr>
            <a:spLocks noGrp="1"/>
          </p:cNvSpPr>
          <p:nvPr>
            <p:ph sz="half" idx="2"/>
          </p:nvPr>
        </p:nvSpPr>
        <p:spPr/>
        <p:txBody>
          <a:bodyPr/>
          <a:lstStyle/>
          <a:p>
            <a:pPr marL="380990" indent="-380990"/>
            <a:r>
              <a:rPr lang="fr-FR" dirty="0"/>
              <a:t>Strategic mission </a:t>
            </a:r>
            <a:r>
              <a:rPr lang="fr-FR" dirty="0" err="1"/>
              <a:t>statement</a:t>
            </a:r>
            <a:r>
              <a:rPr lang="fr-FR" dirty="0"/>
              <a:t> (WHY-HOW-WHAT)</a:t>
            </a:r>
          </a:p>
          <a:p>
            <a:pPr marL="380990" indent="-380990"/>
            <a:r>
              <a:rPr lang="fr-FR" dirty="0"/>
              <a:t>Value proposition per persona</a:t>
            </a:r>
          </a:p>
        </p:txBody>
      </p:sp>
      <p:sp>
        <p:nvSpPr>
          <p:cNvPr id="9" name="Text Placeholder 8">
            <a:extLst>
              <a:ext uri="{FF2B5EF4-FFF2-40B4-BE49-F238E27FC236}">
                <a16:creationId xmlns:a16="http://schemas.microsoft.com/office/drawing/2014/main" id="{96365B2C-329F-4B25-A048-714BAFF256E5}"/>
              </a:ext>
            </a:extLst>
          </p:cNvPr>
          <p:cNvSpPr>
            <a:spLocks noGrp="1"/>
          </p:cNvSpPr>
          <p:nvPr>
            <p:ph type="body" sz="quarter" idx="3"/>
          </p:nvPr>
        </p:nvSpPr>
        <p:spPr/>
        <p:txBody>
          <a:bodyPr/>
          <a:lstStyle/>
          <a:p>
            <a:pPr algn="l"/>
            <a:endParaRPr lang="fr-FR"/>
          </a:p>
        </p:txBody>
      </p:sp>
      <p:sp>
        <p:nvSpPr>
          <p:cNvPr id="10" name="Content Placeholder 9">
            <a:extLst>
              <a:ext uri="{FF2B5EF4-FFF2-40B4-BE49-F238E27FC236}">
                <a16:creationId xmlns:a16="http://schemas.microsoft.com/office/drawing/2014/main" id="{023975DC-0B33-4C18-AB56-81F9D756AC23}"/>
              </a:ext>
            </a:extLst>
          </p:cNvPr>
          <p:cNvSpPr>
            <a:spLocks noGrp="1"/>
          </p:cNvSpPr>
          <p:nvPr>
            <p:ph sz="quarter" idx="4"/>
          </p:nvPr>
        </p:nvSpPr>
        <p:spPr/>
        <p:txBody>
          <a:bodyPr/>
          <a:lstStyle/>
          <a:p>
            <a:pPr marL="380990" indent="-380990"/>
            <a:r>
              <a:rPr lang="fr-FR" dirty="0"/>
              <a:t>Key </a:t>
            </a:r>
            <a:r>
              <a:rPr lang="fr-FR" dirty="0" err="1"/>
              <a:t>benefits</a:t>
            </a:r>
            <a:r>
              <a:rPr lang="fr-FR" dirty="0"/>
              <a:t> and proof points, for </a:t>
            </a:r>
            <a:r>
              <a:rPr lang="fr-FR" dirty="0" err="1"/>
              <a:t>each</a:t>
            </a:r>
            <a:r>
              <a:rPr lang="fr-FR" dirty="0"/>
              <a:t> persona</a:t>
            </a:r>
          </a:p>
        </p:txBody>
      </p:sp>
      <p:sp>
        <p:nvSpPr>
          <p:cNvPr id="4" name="Footer Placeholder 3">
            <a:extLst>
              <a:ext uri="{FF2B5EF4-FFF2-40B4-BE49-F238E27FC236}">
                <a16:creationId xmlns:a16="http://schemas.microsoft.com/office/drawing/2014/main" id="{817934B4-AC55-407E-8D1D-6AB331E10818}"/>
              </a:ext>
            </a:extLst>
          </p:cNvPr>
          <p:cNvSpPr>
            <a:spLocks noGrp="1"/>
          </p:cNvSpPr>
          <p:nvPr>
            <p:ph type="ftr" sz="quarter" idx="11"/>
          </p:nvPr>
        </p:nvSpPr>
        <p:spPr/>
        <p:txBody>
          <a:bodyPr/>
          <a:lstStyle/>
          <a:p>
            <a:r>
              <a:rPr lang="en-US"/>
              <a:t>© The C Collective - Theccollective.com</a:t>
            </a:r>
            <a:endParaRPr lang="en-US" dirty="0"/>
          </a:p>
        </p:txBody>
      </p:sp>
      <p:sp>
        <p:nvSpPr>
          <p:cNvPr id="5" name="Slide Number Placeholder 4">
            <a:extLst>
              <a:ext uri="{FF2B5EF4-FFF2-40B4-BE49-F238E27FC236}">
                <a16:creationId xmlns:a16="http://schemas.microsoft.com/office/drawing/2014/main" id="{54FBB0AF-C9A7-4E67-BF52-726906233639}"/>
              </a:ext>
            </a:extLst>
          </p:cNvPr>
          <p:cNvSpPr>
            <a:spLocks noGrp="1"/>
          </p:cNvSpPr>
          <p:nvPr>
            <p:ph type="sldNum" sz="quarter" idx="12"/>
          </p:nvPr>
        </p:nvSpPr>
        <p:spPr/>
        <p:txBody>
          <a:bodyPr/>
          <a:lstStyle/>
          <a:p>
            <a:fld id="{8A7A6979-0714-4377-B894-6BE4C2D6E202}" type="slidenum">
              <a:rPr lang="en-US" smtClean="0"/>
              <a:pPr/>
              <a:t>17</a:t>
            </a:fld>
            <a:endParaRPr lang="en-US" dirty="0"/>
          </a:p>
        </p:txBody>
      </p:sp>
      <p:sp>
        <p:nvSpPr>
          <p:cNvPr id="6" name="Title 5">
            <a:extLst>
              <a:ext uri="{FF2B5EF4-FFF2-40B4-BE49-F238E27FC236}">
                <a16:creationId xmlns:a16="http://schemas.microsoft.com/office/drawing/2014/main" id="{E30841E4-0A58-4BB7-BE20-207F7F695ED0}"/>
              </a:ext>
            </a:extLst>
          </p:cNvPr>
          <p:cNvSpPr>
            <a:spLocks noGrp="1"/>
          </p:cNvSpPr>
          <p:nvPr>
            <p:ph type="title"/>
          </p:nvPr>
        </p:nvSpPr>
        <p:spPr/>
        <p:txBody>
          <a:bodyPr/>
          <a:lstStyle/>
          <a:p>
            <a:pPr algn="l"/>
            <a:r>
              <a:rPr lang="fr-FR" dirty="0" err="1"/>
              <a:t>Developing</a:t>
            </a:r>
            <a:r>
              <a:rPr lang="fr-FR" dirty="0"/>
              <a:t> a </a:t>
            </a:r>
            <a:r>
              <a:rPr lang="fr-FR" dirty="0" err="1"/>
              <a:t>modular</a:t>
            </a:r>
            <a:r>
              <a:rPr lang="fr-FR" dirty="0"/>
              <a:t> set of messaging</a:t>
            </a:r>
          </a:p>
        </p:txBody>
      </p:sp>
      <p:sp>
        <p:nvSpPr>
          <p:cNvPr id="7" name="Text Placeholder 6">
            <a:extLst>
              <a:ext uri="{FF2B5EF4-FFF2-40B4-BE49-F238E27FC236}">
                <a16:creationId xmlns:a16="http://schemas.microsoft.com/office/drawing/2014/main" id="{AA4B352D-D3FC-4A3A-87AF-90595BB62287}"/>
              </a:ext>
            </a:extLst>
          </p:cNvPr>
          <p:cNvSpPr>
            <a:spLocks noGrp="1"/>
          </p:cNvSpPr>
          <p:nvPr>
            <p:ph type="body" idx="1"/>
          </p:nvPr>
        </p:nvSpPr>
        <p:spPr/>
        <p:txBody>
          <a:bodyPr/>
          <a:lstStyle/>
          <a:p>
            <a:pPr algn="l"/>
            <a:endParaRPr lang="fr-FR" dirty="0"/>
          </a:p>
        </p:txBody>
      </p:sp>
    </p:spTree>
    <p:extLst>
      <p:ext uri="{BB962C8B-B14F-4D97-AF65-F5344CB8AC3E}">
        <p14:creationId xmlns:p14="http://schemas.microsoft.com/office/powerpoint/2010/main" val="19484904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92ADB28-C184-4BD3-8182-37E916B0B0B5}"/>
              </a:ext>
            </a:extLst>
          </p:cNvPr>
          <p:cNvSpPr>
            <a:spLocks noGrp="1"/>
          </p:cNvSpPr>
          <p:nvPr>
            <p:ph type="title"/>
          </p:nvPr>
        </p:nvSpPr>
        <p:spPr>
          <a:xfrm>
            <a:off x="2231136" y="392037"/>
            <a:ext cx="7729728" cy="1188720"/>
          </a:xfrm>
        </p:spPr>
        <p:txBody>
          <a:bodyPr/>
          <a:lstStyle/>
          <a:p>
            <a:r>
              <a:rPr lang="en-GB" sz="3200" dirty="0"/>
              <a:t>Key messages for persona x</a:t>
            </a:r>
          </a:p>
        </p:txBody>
      </p:sp>
      <p:pic>
        <p:nvPicPr>
          <p:cNvPr id="14" name="Graphic 13" descr="Warning">
            <a:extLst>
              <a:ext uri="{FF2B5EF4-FFF2-40B4-BE49-F238E27FC236}">
                <a16:creationId xmlns:a16="http://schemas.microsoft.com/office/drawing/2014/main" id="{6D316B08-91B7-445A-844B-C69CBFDE625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87688" y="3722286"/>
            <a:ext cx="528357" cy="528357"/>
          </a:xfrm>
          <a:prstGeom prst="rect">
            <a:avLst/>
          </a:prstGeom>
        </p:spPr>
      </p:pic>
      <p:pic>
        <p:nvPicPr>
          <p:cNvPr id="18" name="Graphic 17" descr="Gauge">
            <a:extLst>
              <a:ext uri="{FF2B5EF4-FFF2-40B4-BE49-F238E27FC236}">
                <a16:creationId xmlns:a16="http://schemas.microsoft.com/office/drawing/2014/main" id="{AF8D781C-1BD6-4DF1-8A15-6FF2C02EA0E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87688" y="4614968"/>
            <a:ext cx="528357" cy="528357"/>
          </a:xfrm>
          <a:prstGeom prst="rect">
            <a:avLst/>
          </a:prstGeom>
        </p:spPr>
      </p:pic>
      <p:pic>
        <p:nvPicPr>
          <p:cNvPr id="26" name="Graphic 25" descr="Pound">
            <a:extLst>
              <a:ext uri="{FF2B5EF4-FFF2-40B4-BE49-F238E27FC236}">
                <a16:creationId xmlns:a16="http://schemas.microsoft.com/office/drawing/2014/main" id="{A6356022-58A4-4B94-84DD-58D6A0FA069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87688" y="2572352"/>
            <a:ext cx="528357" cy="528357"/>
          </a:xfrm>
          <a:prstGeom prst="rect">
            <a:avLst/>
          </a:prstGeom>
        </p:spPr>
      </p:pic>
      <p:pic>
        <p:nvPicPr>
          <p:cNvPr id="28" name="Graphic 27" descr="Shield Tick">
            <a:extLst>
              <a:ext uri="{FF2B5EF4-FFF2-40B4-BE49-F238E27FC236}">
                <a16:creationId xmlns:a16="http://schemas.microsoft.com/office/drawing/2014/main" id="{D25C9FC1-D06B-4235-89F1-55EB603EEC3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87688" y="5628114"/>
            <a:ext cx="528357" cy="528357"/>
          </a:xfrm>
          <a:prstGeom prst="rect">
            <a:avLst/>
          </a:prstGeom>
        </p:spPr>
      </p:pic>
      <p:sp>
        <p:nvSpPr>
          <p:cNvPr id="15" name="TextBox 14">
            <a:extLst>
              <a:ext uri="{FF2B5EF4-FFF2-40B4-BE49-F238E27FC236}">
                <a16:creationId xmlns:a16="http://schemas.microsoft.com/office/drawing/2014/main" id="{C620F181-659F-49F0-8B3D-BCEC1EBD1756}"/>
              </a:ext>
            </a:extLst>
          </p:cNvPr>
          <p:cNvSpPr txBox="1"/>
          <p:nvPr/>
        </p:nvSpPr>
        <p:spPr>
          <a:xfrm>
            <a:off x="1316046" y="1638486"/>
            <a:ext cx="4507973" cy="338554"/>
          </a:xfrm>
          <a:prstGeom prst="rect">
            <a:avLst/>
          </a:prstGeom>
          <a:noFill/>
        </p:spPr>
        <p:txBody>
          <a:bodyPr wrap="square">
            <a:spAutoFit/>
          </a:bodyPr>
          <a:lstStyle/>
          <a:p>
            <a:pPr algn="ctr" defTabSz="914377">
              <a:defRPr/>
            </a:pPr>
            <a:r>
              <a:rPr lang="en-GB" sz="1600" b="1" dirty="0"/>
              <a:t>Benefits of xx</a:t>
            </a:r>
          </a:p>
        </p:txBody>
      </p:sp>
      <p:sp>
        <p:nvSpPr>
          <p:cNvPr id="2" name="Rectangle 1">
            <a:extLst>
              <a:ext uri="{FF2B5EF4-FFF2-40B4-BE49-F238E27FC236}">
                <a16:creationId xmlns:a16="http://schemas.microsoft.com/office/drawing/2014/main" id="{CF499B16-A090-85C8-A58C-815DF97A67AB}"/>
              </a:ext>
            </a:extLst>
          </p:cNvPr>
          <p:cNvSpPr/>
          <p:nvPr/>
        </p:nvSpPr>
        <p:spPr>
          <a:xfrm>
            <a:off x="10078497" y="0"/>
            <a:ext cx="2113503" cy="23613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TextBox 15">
            <a:extLst>
              <a:ext uri="{FF2B5EF4-FFF2-40B4-BE49-F238E27FC236}">
                <a16:creationId xmlns:a16="http://schemas.microsoft.com/office/drawing/2014/main" id="{89F530C5-8B9B-49A5-BA82-051D70C802B6}"/>
              </a:ext>
            </a:extLst>
          </p:cNvPr>
          <p:cNvSpPr txBox="1"/>
          <p:nvPr/>
        </p:nvSpPr>
        <p:spPr>
          <a:xfrm>
            <a:off x="5547744" y="1664692"/>
            <a:ext cx="6096000" cy="338554"/>
          </a:xfrm>
          <a:prstGeom prst="rect">
            <a:avLst/>
          </a:prstGeom>
          <a:noFill/>
        </p:spPr>
        <p:txBody>
          <a:bodyPr wrap="square">
            <a:spAutoFit/>
          </a:bodyPr>
          <a:lstStyle/>
          <a:p>
            <a:pPr algn="ctr" defTabSz="914377"/>
            <a:r>
              <a:rPr lang="en-GB" sz="1600" b="1" dirty="0"/>
              <a:t>Features / reason to believe</a:t>
            </a:r>
          </a:p>
        </p:txBody>
      </p:sp>
      <p:sp>
        <p:nvSpPr>
          <p:cNvPr id="7" name="Speech Bubble: Rectangle 6">
            <a:extLst>
              <a:ext uri="{FF2B5EF4-FFF2-40B4-BE49-F238E27FC236}">
                <a16:creationId xmlns:a16="http://schemas.microsoft.com/office/drawing/2014/main" id="{47FB1DEA-6A4E-467C-8D94-62B7450825C7}"/>
              </a:ext>
            </a:extLst>
          </p:cNvPr>
          <p:cNvSpPr/>
          <p:nvPr/>
        </p:nvSpPr>
        <p:spPr>
          <a:xfrm>
            <a:off x="9738741" y="0"/>
            <a:ext cx="2453259" cy="1309346"/>
          </a:xfrm>
          <a:prstGeom prst="wedgeRectCallout">
            <a:avLst>
              <a:gd name="adj1" fmla="val -35970"/>
              <a:gd name="adj2" fmla="val 89611"/>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sz="1400" dirty="0"/>
              <a:t>Muscle up all these claims with facts / proof points</a:t>
            </a:r>
          </a:p>
        </p:txBody>
      </p:sp>
      <p:graphicFrame>
        <p:nvGraphicFramePr>
          <p:cNvPr id="8" name="Table 8">
            <a:extLst>
              <a:ext uri="{FF2B5EF4-FFF2-40B4-BE49-F238E27FC236}">
                <a16:creationId xmlns:a16="http://schemas.microsoft.com/office/drawing/2014/main" id="{9017542A-674A-43CF-9B53-95E0450E018E}"/>
              </a:ext>
            </a:extLst>
          </p:cNvPr>
          <p:cNvGraphicFramePr>
            <a:graphicFrameLocks noGrp="1"/>
          </p:cNvGraphicFramePr>
          <p:nvPr>
            <p:ph sz="half" idx="1"/>
            <p:extLst>
              <p:ext uri="{D42A27DB-BD31-4B8C-83A1-F6EECF244321}">
                <p14:modId xmlns:p14="http://schemas.microsoft.com/office/powerpoint/2010/main" val="3610673421"/>
              </p:ext>
            </p:extLst>
          </p:nvPr>
        </p:nvGraphicFramePr>
        <p:xfrm>
          <a:off x="1555476" y="1474899"/>
          <a:ext cx="9848837" cy="4854700"/>
        </p:xfrm>
        <a:graphic>
          <a:graphicData uri="http://schemas.openxmlformats.org/drawingml/2006/table">
            <a:tbl>
              <a:tblPr firstRow="1" bandRow="1">
                <a:tableStyleId>{C4B1156A-380E-4F78-BDF5-A606A8083BF9}</a:tableStyleId>
              </a:tblPr>
              <a:tblGrid>
                <a:gridCol w="3971457">
                  <a:extLst>
                    <a:ext uri="{9D8B030D-6E8A-4147-A177-3AD203B41FA5}">
                      <a16:colId xmlns:a16="http://schemas.microsoft.com/office/drawing/2014/main" val="4140397772"/>
                    </a:ext>
                  </a:extLst>
                </a:gridCol>
                <a:gridCol w="5877380">
                  <a:extLst>
                    <a:ext uri="{9D8B030D-6E8A-4147-A177-3AD203B41FA5}">
                      <a16:colId xmlns:a16="http://schemas.microsoft.com/office/drawing/2014/main" val="3955900332"/>
                    </a:ext>
                  </a:extLst>
                </a:gridCol>
              </a:tblGrid>
              <a:tr h="77621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300" b="0" dirty="0"/>
                    </a:p>
                    <a:p>
                      <a:endParaRPr lang="en-GB" sz="1300" b="0" dirty="0"/>
                    </a:p>
                  </a:txBody>
                  <a:tcPr>
                    <a:lnL w="76200" cap="flat" cmpd="sng" algn="ctr">
                      <a:solidFill>
                        <a:schemeClr val="tx2"/>
                      </a:solidFill>
                      <a:prstDash val="solid"/>
                      <a:round/>
                      <a:headEnd type="none" w="med" len="med"/>
                      <a:tailEnd type="none" w="med" len="med"/>
                    </a:lnL>
                    <a:lnR w="76200" cap="flat" cmpd="sng" algn="ctr">
                      <a:solidFill>
                        <a:schemeClr val="tx2"/>
                      </a:solidFill>
                      <a:prstDash val="solid"/>
                      <a:round/>
                      <a:headEnd type="none" w="med" len="med"/>
                      <a:tailEnd type="none" w="med" len="med"/>
                    </a:lnR>
                    <a:lnT w="76200" cap="flat" cmpd="sng" algn="ctr">
                      <a:solidFill>
                        <a:schemeClr val="tx2"/>
                      </a:solidFill>
                      <a:prstDash val="solid"/>
                      <a:round/>
                      <a:headEnd type="none" w="med" len="med"/>
                      <a:tailEnd type="none" w="med" len="med"/>
                    </a:lnT>
                    <a:lnB w="76200" cap="flat" cmpd="sng" algn="ctr">
                      <a:solidFill>
                        <a:schemeClr val="tx2"/>
                      </a:solidFill>
                      <a:prstDash val="solid"/>
                      <a:round/>
                      <a:headEnd type="none" w="med" len="med"/>
                      <a:tailEnd type="none" w="med" len="med"/>
                    </a:lnB>
                    <a:noFill/>
                  </a:tcPr>
                </a:tc>
                <a:tc>
                  <a:txBody>
                    <a:bodyPr/>
                    <a:lstStyle/>
                    <a:p>
                      <a:endParaRPr lang="en-GB" sz="1300" b="0" dirty="0"/>
                    </a:p>
                  </a:txBody>
                  <a:tcPr>
                    <a:lnL w="76200" cap="flat" cmpd="sng" algn="ctr">
                      <a:solidFill>
                        <a:schemeClr val="tx2"/>
                      </a:solidFill>
                      <a:prstDash val="solid"/>
                      <a:round/>
                      <a:headEnd type="none" w="med" len="med"/>
                      <a:tailEnd type="none" w="med" len="med"/>
                    </a:lnL>
                    <a:lnR w="76200" cap="flat" cmpd="sng" algn="ctr">
                      <a:solidFill>
                        <a:schemeClr val="tx2"/>
                      </a:solidFill>
                      <a:prstDash val="solid"/>
                      <a:round/>
                      <a:headEnd type="none" w="med" len="med"/>
                      <a:tailEnd type="none" w="med" len="med"/>
                    </a:lnR>
                    <a:lnT w="76200" cap="flat" cmpd="sng" algn="ctr">
                      <a:solidFill>
                        <a:schemeClr val="tx2"/>
                      </a:solidFill>
                      <a:prstDash val="solid"/>
                      <a:round/>
                      <a:headEnd type="none" w="med" len="med"/>
                      <a:tailEnd type="none" w="med" len="med"/>
                    </a:lnT>
                    <a:lnB w="76200"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1398537713"/>
                  </a:ext>
                </a:extLst>
              </a:tr>
              <a:tr h="1188720">
                <a:tc>
                  <a:txBody>
                    <a:bodyPr/>
                    <a:lstStyle/>
                    <a:p>
                      <a:pPr marL="0" algn="l" defTabSz="914400" rtl="0" eaLnBrk="1" latinLnBrk="0" hangingPunct="1"/>
                      <a:r>
                        <a:rPr lang="en-GB" sz="1900" b="1" kern="1200" dirty="0">
                          <a:solidFill>
                            <a:schemeClr val="accent6"/>
                          </a:solidFill>
                          <a:latin typeface="+mn-lt"/>
                          <a:ea typeface="+mn-ea"/>
                          <a:cs typeface="+mn-cs"/>
                        </a:rPr>
                        <a:t>Benefit 1</a:t>
                      </a:r>
                    </a:p>
                    <a:p>
                      <a:r>
                        <a:rPr lang="en-US" sz="1300" dirty="0" err="1">
                          <a:solidFill>
                            <a:schemeClr val="accent6"/>
                          </a:solidFill>
                        </a:rPr>
                        <a:t>Xx</a:t>
                      </a:r>
                      <a:endParaRPr lang="en-GB" sz="1300" dirty="0">
                        <a:solidFill>
                          <a:schemeClr val="accent6"/>
                        </a:solidFill>
                      </a:endParaRPr>
                    </a:p>
                  </a:txBody>
                  <a:tcPr>
                    <a:lnL w="76200" cap="flat" cmpd="sng" algn="ctr">
                      <a:solidFill>
                        <a:schemeClr val="tx2"/>
                      </a:solidFill>
                      <a:prstDash val="solid"/>
                      <a:round/>
                      <a:headEnd type="none" w="med" len="med"/>
                      <a:tailEnd type="none" w="med" len="med"/>
                    </a:lnL>
                    <a:lnR w="76200" cap="flat" cmpd="sng" algn="ctr">
                      <a:solidFill>
                        <a:schemeClr val="tx2"/>
                      </a:solidFill>
                      <a:prstDash val="solid"/>
                      <a:round/>
                      <a:headEnd type="none" w="med" len="med"/>
                      <a:tailEnd type="none" w="med" len="med"/>
                    </a:lnR>
                    <a:lnT w="76200" cap="flat" cmpd="sng" algn="ctr">
                      <a:solidFill>
                        <a:schemeClr val="tx2"/>
                      </a:solidFill>
                      <a:prstDash val="solid"/>
                      <a:round/>
                      <a:headEnd type="none" w="med" len="med"/>
                      <a:tailEnd type="none" w="med" len="med"/>
                    </a:lnT>
                    <a:lnB w="76200" cap="flat" cmpd="sng" algn="ctr">
                      <a:solidFill>
                        <a:schemeClr val="tx2"/>
                      </a:solidFill>
                      <a:prstDash val="solid"/>
                      <a:round/>
                      <a:headEnd type="none" w="med" len="med"/>
                      <a:tailEnd type="none" w="med" len="med"/>
                    </a:lnB>
                    <a:solidFill>
                      <a:srgbClr val="F2F2F2">
                        <a:alpha val="65000"/>
                      </a:srgbClr>
                    </a:solidFill>
                  </a:tcPr>
                </a:tc>
                <a:tc>
                  <a:txBody>
                    <a:bodyPr/>
                    <a:lstStyle/>
                    <a:p>
                      <a:pPr marL="171450" indent="-171450" defTabSz="914400" rtl="0" eaLnBrk="1" latinLnBrk="0" hangingPunct="1">
                        <a:buFont typeface="Arial" panose="020B0604020202020204" pitchFamily="34" charset="0"/>
                        <a:buChar char="•"/>
                      </a:pPr>
                      <a:r>
                        <a:rPr lang="en-GB" sz="1200" b="0" kern="1200" dirty="0">
                          <a:solidFill>
                            <a:schemeClr val="dk1"/>
                          </a:solidFill>
                          <a:latin typeface="+mn-lt"/>
                          <a:ea typeface="+mn-ea"/>
                          <a:cs typeface="+mn-cs"/>
                        </a:rPr>
                        <a:t>xxx</a:t>
                      </a:r>
                    </a:p>
                  </a:txBody>
                  <a:tcPr>
                    <a:lnL w="76200" cap="flat" cmpd="sng" algn="ctr">
                      <a:solidFill>
                        <a:schemeClr val="tx2"/>
                      </a:solidFill>
                      <a:prstDash val="solid"/>
                      <a:round/>
                      <a:headEnd type="none" w="med" len="med"/>
                      <a:tailEnd type="none" w="med" len="med"/>
                    </a:lnL>
                    <a:lnR w="76200" cap="flat" cmpd="sng" algn="ctr">
                      <a:solidFill>
                        <a:schemeClr val="tx2"/>
                      </a:solidFill>
                      <a:prstDash val="solid"/>
                      <a:round/>
                      <a:headEnd type="none" w="med" len="med"/>
                      <a:tailEnd type="none" w="med" len="med"/>
                    </a:lnR>
                    <a:lnT w="76200" cap="flat" cmpd="sng" algn="ctr">
                      <a:solidFill>
                        <a:schemeClr val="tx2"/>
                      </a:solidFill>
                      <a:prstDash val="solid"/>
                      <a:round/>
                      <a:headEnd type="none" w="med" len="med"/>
                      <a:tailEnd type="none" w="med" len="med"/>
                    </a:lnT>
                    <a:lnB w="76200" cap="flat" cmpd="sng" algn="ctr">
                      <a:solidFill>
                        <a:schemeClr val="tx2"/>
                      </a:solidFill>
                      <a:prstDash val="solid"/>
                      <a:round/>
                      <a:headEnd type="none" w="med" len="med"/>
                      <a:tailEnd type="none" w="med" len="med"/>
                    </a:lnB>
                    <a:solidFill>
                      <a:schemeClr val="bg1">
                        <a:alpha val="65000"/>
                      </a:schemeClr>
                    </a:solidFill>
                  </a:tcPr>
                </a:tc>
                <a:extLst>
                  <a:ext uri="{0D108BD9-81ED-4DB2-BD59-A6C34878D82A}">
                    <a16:rowId xmlns:a16="http://schemas.microsoft.com/office/drawing/2014/main" val="636843513"/>
                  </a:ext>
                </a:extLst>
              </a:tr>
              <a:tr h="96325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900" b="1" i="0" u="none" strike="noStrike" kern="1200" cap="none" spc="0" normalizeH="0" baseline="0" noProof="0" dirty="0">
                          <a:ln>
                            <a:noFill/>
                          </a:ln>
                          <a:solidFill>
                            <a:schemeClr val="accent6"/>
                          </a:solidFill>
                          <a:effectLst/>
                          <a:uLnTx/>
                          <a:uFillTx/>
                          <a:latin typeface="+mn-lt"/>
                          <a:ea typeface="+mn-ea"/>
                          <a:cs typeface="+mn-cs"/>
                        </a:rPr>
                        <a:t>Benefit 2</a:t>
                      </a:r>
                    </a:p>
                    <a:p>
                      <a:r>
                        <a:rPr lang="en-GB" sz="1300" dirty="0">
                          <a:solidFill>
                            <a:schemeClr val="accent6"/>
                          </a:solidFill>
                        </a:rPr>
                        <a:t>X</a:t>
                      </a:r>
                    </a:p>
                  </a:txBody>
                  <a:tcPr>
                    <a:lnL w="76200" cap="flat" cmpd="sng" algn="ctr">
                      <a:solidFill>
                        <a:schemeClr val="tx2"/>
                      </a:solidFill>
                      <a:prstDash val="solid"/>
                      <a:round/>
                      <a:headEnd type="none" w="med" len="med"/>
                      <a:tailEnd type="none" w="med" len="med"/>
                    </a:lnL>
                    <a:lnR w="76200" cap="flat" cmpd="sng" algn="ctr">
                      <a:solidFill>
                        <a:schemeClr val="tx2"/>
                      </a:solidFill>
                      <a:prstDash val="solid"/>
                      <a:round/>
                      <a:headEnd type="none" w="med" len="med"/>
                      <a:tailEnd type="none" w="med" len="med"/>
                    </a:lnR>
                    <a:lnT w="76200" cap="flat" cmpd="sng" algn="ctr">
                      <a:solidFill>
                        <a:schemeClr val="tx2"/>
                      </a:solidFill>
                      <a:prstDash val="solid"/>
                      <a:round/>
                      <a:headEnd type="none" w="med" len="med"/>
                      <a:tailEnd type="none" w="med" len="med"/>
                    </a:lnT>
                    <a:lnB w="76200" cap="flat" cmpd="sng" algn="ctr">
                      <a:solidFill>
                        <a:schemeClr val="tx2"/>
                      </a:solidFill>
                      <a:prstDash val="solid"/>
                      <a:round/>
                      <a:headEnd type="none" w="med" len="med"/>
                      <a:tailEnd type="none" w="med" len="med"/>
                    </a:lnB>
                    <a:solidFill>
                      <a:srgbClr val="F2F2F2">
                        <a:alpha val="65000"/>
                      </a:srgbClr>
                    </a:solidFill>
                  </a:tcPr>
                </a:tc>
                <a:tc>
                  <a:txBody>
                    <a:bodyPr/>
                    <a:lstStyle/>
                    <a:p>
                      <a:pPr marL="171450" indent="-171450" defTabSz="914400" rtl="0" eaLnBrk="1" latinLnBrk="0" hangingPunct="1">
                        <a:buFont typeface="Arial" panose="020B0604020202020204" pitchFamily="34" charset="0"/>
                        <a:buChar char="•"/>
                      </a:pPr>
                      <a:endParaRPr lang="en-GB" sz="1200" b="0" kern="1200" dirty="0">
                        <a:solidFill>
                          <a:schemeClr val="dk1"/>
                        </a:solidFill>
                        <a:latin typeface="+mn-lt"/>
                        <a:ea typeface="+mn-ea"/>
                        <a:cs typeface="+mn-cs"/>
                      </a:endParaRPr>
                    </a:p>
                  </a:txBody>
                  <a:tcPr>
                    <a:lnL w="76200" cap="flat" cmpd="sng" algn="ctr">
                      <a:solidFill>
                        <a:schemeClr val="tx2"/>
                      </a:solidFill>
                      <a:prstDash val="solid"/>
                      <a:round/>
                      <a:headEnd type="none" w="med" len="med"/>
                      <a:tailEnd type="none" w="med" len="med"/>
                    </a:lnL>
                    <a:lnR w="76200" cap="flat" cmpd="sng" algn="ctr">
                      <a:solidFill>
                        <a:schemeClr val="tx2"/>
                      </a:solidFill>
                      <a:prstDash val="solid"/>
                      <a:round/>
                      <a:headEnd type="none" w="med" len="med"/>
                      <a:tailEnd type="none" w="med" len="med"/>
                    </a:lnR>
                    <a:lnT w="76200" cap="flat" cmpd="sng" algn="ctr">
                      <a:solidFill>
                        <a:schemeClr val="tx2"/>
                      </a:solidFill>
                      <a:prstDash val="solid"/>
                      <a:round/>
                      <a:headEnd type="none" w="med" len="med"/>
                      <a:tailEnd type="none" w="med" len="med"/>
                    </a:lnT>
                    <a:lnB w="76200" cap="flat" cmpd="sng" algn="ctr">
                      <a:solidFill>
                        <a:schemeClr val="tx2"/>
                      </a:solidFill>
                      <a:prstDash val="solid"/>
                      <a:round/>
                      <a:headEnd type="none" w="med" len="med"/>
                      <a:tailEnd type="none" w="med" len="med"/>
                    </a:lnB>
                    <a:solidFill>
                      <a:schemeClr val="bg1">
                        <a:alpha val="65000"/>
                      </a:schemeClr>
                    </a:solidFill>
                  </a:tcPr>
                </a:tc>
                <a:extLst>
                  <a:ext uri="{0D108BD9-81ED-4DB2-BD59-A6C34878D82A}">
                    <a16:rowId xmlns:a16="http://schemas.microsoft.com/office/drawing/2014/main" val="1263997877"/>
                  </a:ext>
                </a:extLst>
              </a:tr>
              <a:tr h="96325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900" b="1" i="0" u="none" strike="noStrike" kern="1200" cap="none" spc="0" normalizeH="0" baseline="0" noProof="0" dirty="0">
                          <a:ln>
                            <a:noFill/>
                          </a:ln>
                          <a:solidFill>
                            <a:schemeClr val="accent6"/>
                          </a:solidFill>
                          <a:effectLst/>
                          <a:uLnTx/>
                          <a:uFillTx/>
                          <a:latin typeface="+mn-lt"/>
                          <a:ea typeface="+mn-ea"/>
                          <a:cs typeface="+mn-cs"/>
                        </a:rPr>
                        <a:t>Benefit 3</a:t>
                      </a:r>
                    </a:p>
                    <a:p>
                      <a:r>
                        <a:rPr lang="en-GB" sz="1300" dirty="0">
                          <a:solidFill>
                            <a:schemeClr val="accent6"/>
                          </a:solidFill>
                        </a:rPr>
                        <a:t>x</a:t>
                      </a:r>
                    </a:p>
                  </a:txBody>
                  <a:tcPr>
                    <a:lnL w="76200" cap="flat" cmpd="sng" algn="ctr">
                      <a:solidFill>
                        <a:schemeClr val="tx2"/>
                      </a:solidFill>
                      <a:prstDash val="solid"/>
                      <a:round/>
                      <a:headEnd type="none" w="med" len="med"/>
                      <a:tailEnd type="none" w="med" len="med"/>
                    </a:lnL>
                    <a:lnR w="76200" cap="flat" cmpd="sng" algn="ctr">
                      <a:solidFill>
                        <a:schemeClr val="tx2"/>
                      </a:solidFill>
                      <a:prstDash val="solid"/>
                      <a:round/>
                      <a:headEnd type="none" w="med" len="med"/>
                      <a:tailEnd type="none" w="med" len="med"/>
                    </a:lnR>
                    <a:lnT w="76200" cap="flat" cmpd="sng" algn="ctr">
                      <a:solidFill>
                        <a:schemeClr val="tx2"/>
                      </a:solidFill>
                      <a:prstDash val="solid"/>
                      <a:round/>
                      <a:headEnd type="none" w="med" len="med"/>
                      <a:tailEnd type="none" w="med" len="med"/>
                    </a:lnT>
                    <a:lnB w="76200" cap="flat" cmpd="sng" algn="ctr">
                      <a:solidFill>
                        <a:schemeClr val="tx2"/>
                      </a:solidFill>
                      <a:prstDash val="solid"/>
                      <a:round/>
                      <a:headEnd type="none" w="med" len="med"/>
                      <a:tailEnd type="none" w="med" len="med"/>
                    </a:lnB>
                    <a:solidFill>
                      <a:srgbClr val="F2F2F2">
                        <a:alpha val="65000"/>
                      </a:srgbClr>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kern="1200" dirty="0">
                        <a:solidFill>
                          <a:schemeClr val="dk1"/>
                        </a:solidFill>
                        <a:latin typeface="+mn-lt"/>
                        <a:ea typeface="+mn-ea"/>
                        <a:cs typeface="+mn-cs"/>
                      </a:endParaRPr>
                    </a:p>
                  </a:txBody>
                  <a:tcPr>
                    <a:lnL w="76200" cap="flat" cmpd="sng" algn="ctr">
                      <a:solidFill>
                        <a:schemeClr val="tx2"/>
                      </a:solidFill>
                      <a:prstDash val="solid"/>
                      <a:round/>
                      <a:headEnd type="none" w="med" len="med"/>
                      <a:tailEnd type="none" w="med" len="med"/>
                    </a:lnL>
                    <a:lnR w="76200" cap="flat" cmpd="sng" algn="ctr">
                      <a:solidFill>
                        <a:schemeClr val="tx2"/>
                      </a:solidFill>
                      <a:prstDash val="solid"/>
                      <a:round/>
                      <a:headEnd type="none" w="med" len="med"/>
                      <a:tailEnd type="none" w="med" len="med"/>
                    </a:lnR>
                    <a:lnT w="76200" cap="flat" cmpd="sng" algn="ctr">
                      <a:solidFill>
                        <a:schemeClr val="tx2"/>
                      </a:solidFill>
                      <a:prstDash val="solid"/>
                      <a:round/>
                      <a:headEnd type="none" w="med" len="med"/>
                      <a:tailEnd type="none" w="med" len="med"/>
                    </a:lnT>
                    <a:lnB w="76200" cap="flat" cmpd="sng" algn="ctr">
                      <a:solidFill>
                        <a:schemeClr val="tx2"/>
                      </a:solidFill>
                      <a:prstDash val="solid"/>
                      <a:round/>
                      <a:headEnd type="none" w="med" len="med"/>
                      <a:tailEnd type="none" w="med" len="med"/>
                    </a:lnB>
                    <a:solidFill>
                      <a:schemeClr val="bg1">
                        <a:alpha val="65000"/>
                      </a:schemeClr>
                    </a:solidFill>
                  </a:tcPr>
                </a:tc>
                <a:extLst>
                  <a:ext uri="{0D108BD9-81ED-4DB2-BD59-A6C34878D82A}">
                    <a16:rowId xmlns:a16="http://schemas.microsoft.com/office/drawing/2014/main" val="30092098"/>
                  </a:ext>
                </a:extLst>
              </a:tr>
              <a:tr h="96325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900" b="1" i="0" u="none" strike="noStrike" kern="1200" cap="none" spc="0" normalizeH="0" baseline="0" noProof="0" dirty="0">
                          <a:ln>
                            <a:noFill/>
                          </a:ln>
                          <a:solidFill>
                            <a:schemeClr val="accent6"/>
                          </a:solidFill>
                          <a:effectLst/>
                          <a:uLnTx/>
                          <a:uFillTx/>
                          <a:latin typeface="+mn-lt"/>
                          <a:ea typeface="+mn-ea"/>
                          <a:cs typeface="+mn-cs"/>
                        </a:rPr>
                        <a:t>Benefit 4</a:t>
                      </a:r>
                    </a:p>
                    <a:p>
                      <a:r>
                        <a:rPr lang="en-GB" sz="1300" dirty="0">
                          <a:solidFill>
                            <a:schemeClr val="accent6"/>
                          </a:solidFill>
                        </a:rPr>
                        <a:t>x</a:t>
                      </a:r>
                    </a:p>
                  </a:txBody>
                  <a:tcPr>
                    <a:lnL w="76200" cap="flat" cmpd="sng" algn="ctr">
                      <a:solidFill>
                        <a:schemeClr val="tx2"/>
                      </a:solidFill>
                      <a:prstDash val="solid"/>
                      <a:round/>
                      <a:headEnd type="none" w="med" len="med"/>
                      <a:tailEnd type="none" w="med" len="med"/>
                    </a:lnL>
                    <a:lnR w="76200" cap="flat" cmpd="sng" algn="ctr">
                      <a:solidFill>
                        <a:schemeClr val="tx2"/>
                      </a:solidFill>
                      <a:prstDash val="solid"/>
                      <a:round/>
                      <a:headEnd type="none" w="med" len="med"/>
                      <a:tailEnd type="none" w="med" len="med"/>
                    </a:lnR>
                    <a:lnT w="76200" cap="flat" cmpd="sng" algn="ctr">
                      <a:solidFill>
                        <a:schemeClr val="tx2"/>
                      </a:solidFill>
                      <a:prstDash val="solid"/>
                      <a:round/>
                      <a:headEnd type="none" w="med" len="med"/>
                      <a:tailEnd type="none" w="med" len="med"/>
                    </a:lnT>
                    <a:lnB w="76200" cap="flat" cmpd="sng" algn="ctr">
                      <a:solidFill>
                        <a:schemeClr val="tx2"/>
                      </a:solidFill>
                      <a:prstDash val="solid"/>
                      <a:round/>
                      <a:headEnd type="none" w="med" len="med"/>
                      <a:tailEnd type="none" w="med" len="med"/>
                    </a:lnB>
                    <a:solidFill>
                      <a:srgbClr val="F2F2F2">
                        <a:alpha val="65000"/>
                      </a:srgbClr>
                    </a:solidFill>
                  </a:tcPr>
                </a:tc>
                <a:tc>
                  <a:txBody>
                    <a:bodyPr/>
                    <a:lstStyle/>
                    <a:p>
                      <a:pPr marL="171450" indent="-171450">
                        <a:buFont typeface="Arial" panose="020B0604020202020204" pitchFamily="34" charset="0"/>
                        <a:buChar char="•"/>
                      </a:pPr>
                      <a:endParaRPr lang="en-GB" sz="1200" dirty="0"/>
                    </a:p>
                  </a:txBody>
                  <a:tcPr>
                    <a:lnL w="76200" cap="flat" cmpd="sng" algn="ctr">
                      <a:solidFill>
                        <a:schemeClr val="tx2"/>
                      </a:solidFill>
                      <a:prstDash val="solid"/>
                      <a:round/>
                      <a:headEnd type="none" w="med" len="med"/>
                      <a:tailEnd type="none" w="med" len="med"/>
                    </a:lnL>
                    <a:lnR w="76200" cap="flat" cmpd="sng" algn="ctr">
                      <a:solidFill>
                        <a:schemeClr val="tx2"/>
                      </a:solidFill>
                      <a:prstDash val="solid"/>
                      <a:round/>
                      <a:headEnd type="none" w="med" len="med"/>
                      <a:tailEnd type="none" w="med" len="med"/>
                    </a:lnR>
                    <a:lnT w="76200" cap="flat" cmpd="sng" algn="ctr">
                      <a:solidFill>
                        <a:schemeClr val="tx2"/>
                      </a:solidFill>
                      <a:prstDash val="solid"/>
                      <a:round/>
                      <a:headEnd type="none" w="med" len="med"/>
                      <a:tailEnd type="none" w="med" len="med"/>
                    </a:lnT>
                    <a:lnB w="76200" cap="flat" cmpd="sng" algn="ctr">
                      <a:solidFill>
                        <a:schemeClr val="tx2"/>
                      </a:solidFill>
                      <a:prstDash val="solid"/>
                      <a:round/>
                      <a:headEnd type="none" w="med" len="med"/>
                      <a:tailEnd type="none" w="med" len="med"/>
                    </a:lnB>
                    <a:solidFill>
                      <a:schemeClr val="bg1">
                        <a:alpha val="65000"/>
                      </a:schemeClr>
                    </a:solidFill>
                  </a:tcPr>
                </a:tc>
                <a:extLst>
                  <a:ext uri="{0D108BD9-81ED-4DB2-BD59-A6C34878D82A}">
                    <a16:rowId xmlns:a16="http://schemas.microsoft.com/office/drawing/2014/main" val="1555348260"/>
                  </a:ext>
                </a:extLst>
              </a:tr>
            </a:tbl>
          </a:graphicData>
        </a:graphic>
      </p:graphicFrame>
    </p:spTree>
    <p:extLst>
      <p:ext uri="{BB962C8B-B14F-4D97-AF65-F5344CB8AC3E}">
        <p14:creationId xmlns:p14="http://schemas.microsoft.com/office/powerpoint/2010/main" val="459729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92ADB28-C184-4BD3-8182-37E916B0B0B5}"/>
              </a:ext>
            </a:extLst>
          </p:cNvPr>
          <p:cNvSpPr>
            <a:spLocks noGrp="1"/>
          </p:cNvSpPr>
          <p:nvPr>
            <p:ph type="title"/>
          </p:nvPr>
        </p:nvSpPr>
        <p:spPr>
          <a:xfrm>
            <a:off x="2231136" y="392037"/>
            <a:ext cx="7729728" cy="1188720"/>
          </a:xfrm>
        </p:spPr>
        <p:txBody>
          <a:bodyPr/>
          <a:lstStyle/>
          <a:p>
            <a:r>
              <a:rPr lang="en-GB" sz="3200" dirty="0"/>
              <a:t>Key messages EXAMPLE – per persona</a:t>
            </a:r>
          </a:p>
        </p:txBody>
      </p:sp>
      <p:pic>
        <p:nvPicPr>
          <p:cNvPr id="14" name="Graphic 13" descr="Warning">
            <a:extLst>
              <a:ext uri="{FF2B5EF4-FFF2-40B4-BE49-F238E27FC236}">
                <a16:creationId xmlns:a16="http://schemas.microsoft.com/office/drawing/2014/main" id="{6D316B08-91B7-445A-844B-C69CBFDE625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87688" y="3488307"/>
            <a:ext cx="528357" cy="528357"/>
          </a:xfrm>
          <a:prstGeom prst="rect">
            <a:avLst/>
          </a:prstGeom>
        </p:spPr>
      </p:pic>
      <p:pic>
        <p:nvPicPr>
          <p:cNvPr id="18" name="Graphic 17" descr="Gauge">
            <a:extLst>
              <a:ext uri="{FF2B5EF4-FFF2-40B4-BE49-F238E27FC236}">
                <a16:creationId xmlns:a16="http://schemas.microsoft.com/office/drawing/2014/main" id="{AF8D781C-1BD6-4DF1-8A15-6FF2C02EA0E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87688" y="4380990"/>
            <a:ext cx="528357" cy="528357"/>
          </a:xfrm>
          <a:prstGeom prst="rect">
            <a:avLst/>
          </a:prstGeom>
        </p:spPr>
      </p:pic>
      <p:pic>
        <p:nvPicPr>
          <p:cNvPr id="26" name="Graphic 25" descr="Pound">
            <a:extLst>
              <a:ext uri="{FF2B5EF4-FFF2-40B4-BE49-F238E27FC236}">
                <a16:creationId xmlns:a16="http://schemas.microsoft.com/office/drawing/2014/main" id="{A6356022-58A4-4B94-84DD-58D6A0FA069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87688" y="2338374"/>
            <a:ext cx="528357" cy="528357"/>
          </a:xfrm>
          <a:prstGeom prst="rect">
            <a:avLst/>
          </a:prstGeom>
        </p:spPr>
      </p:pic>
      <p:pic>
        <p:nvPicPr>
          <p:cNvPr id="28" name="Graphic 27" descr="Shield Tick">
            <a:extLst>
              <a:ext uri="{FF2B5EF4-FFF2-40B4-BE49-F238E27FC236}">
                <a16:creationId xmlns:a16="http://schemas.microsoft.com/office/drawing/2014/main" id="{D25C9FC1-D06B-4235-89F1-55EB603EEC3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87688" y="5394135"/>
            <a:ext cx="528357" cy="528357"/>
          </a:xfrm>
          <a:prstGeom prst="rect">
            <a:avLst/>
          </a:prstGeom>
        </p:spPr>
      </p:pic>
      <p:sp>
        <p:nvSpPr>
          <p:cNvPr id="15" name="TextBox 14">
            <a:extLst>
              <a:ext uri="{FF2B5EF4-FFF2-40B4-BE49-F238E27FC236}">
                <a16:creationId xmlns:a16="http://schemas.microsoft.com/office/drawing/2014/main" id="{C620F181-659F-49F0-8B3D-BCEC1EBD1756}"/>
              </a:ext>
            </a:extLst>
          </p:cNvPr>
          <p:cNvSpPr txBox="1"/>
          <p:nvPr/>
        </p:nvSpPr>
        <p:spPr>
          <a:xfrm>
            <a:off x="1179575" y="1570109"/>
            <a:ext cx="4507973" cy="338554"/>
          </a:xfrm>
          <a:prstGeom prst="rect">
            <a:avLst/>
          </a:prstGeom>
          <a:noFill/>
        </p:spPr>
        <p:txBody>
          <a:bodyPr wrap="square">
            <a:spAutoFit/>
          </a:bodyPr>
          <a:lstStyle/>
          <a:p>
            <a:pPr algn="ctr" defTabSz="914377">
              <a:defRPr/>
            </a:pPr>
            <a:r>
              <a:rPr lang="en-GB" sz="1600" b="1" dirty="0"/>
              <a:t>Benefits of xxx</a:t>
            </a:r>
          </a:p>
        </p:txBody>
      </p:sp>
      <p:sp>
        <p:nvSpPr>
          <p:cNvPr id="16" name="TextBox 15">
            <a:extLst>
              <a:ext uri="{FF2B5EF4-FFF2-40B4-BE49-F238E27FC236}">
                <a16:creationId xmlns:a16="http://schemas.microsoft.com/office/drawing/2014/main" id="{89F530C5-8B9B-49A5-BA82-051D70C802B6}"/>
              </a:ext>
            </a:extLst>
          </p:cNvPr>
          <p:cNvSpPr txBox="1"/>
          <p:nvPr/>
        </p:nvSpPr>
        <p:spPr>
          <a:xfrm>
            <a:off x="5264199" y="1570109"/>
            <a:ext cx="6096000" cy="338554"/>
          </a:xfrm>
          <a:prstGeom prst="rect">
            <a:avLst/>
          </a:prstGeom>
          <a:noFill/>
        </p:spPr>
        <p:txBody>
          <a:bodyPr wrap="square">
            <a:spAutoFit/>
          </a:bodyPr>
          <a:lstStyle/>
          <a:p>
            <a:pPr algn="ctr" defTabSz="914377"/>
            <a:r>
              <a:rPr lang="en-GB" sz="1600" b="1" dirty="0"/>
              <a:t>Features / reason to believe</a:t>
            </a:r>
          </a:p>
        </p:txBody>
      </p:sp>
      <p:sp>
        <p:nvSpPr>
          <p:cNvPr id="2" name="Rectangle 1">
            <a:extLst>
              <a:ext uri="{FF2B5EF4-FFF2-40B4-BE49-F238E27FC236}">
                <a16:creationId xmlns:a16="http://schemas.microsoft.com/office/drawing/2014/main" id="{15675E56-3F3B-F0C9-399D-0B583BEEE082}"/>
              </a:ext>
            </a:extLst>
          </p:cNvPr>
          <p:cNvSpPr/>
          <p:nvPr/>
        </p:nvSpPr>
        <p:spPr>
          <a:xfrm>
            <a:off x="10078497" y="0"/>
            <a:ext cx="2113503" cy="23613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aphicFrame>
        <p:nvGraphicFramePr>
          <p:cNvPr id="8" name="Table 8">
            <a:extLst>
              <a:ext uri="{FF2B5EF4-FFF2-40B4-BE49-F238E27FC236}">
                <a16:creationId xmlns:a16="http://schemas.microsoft.com/office/drawing/2014/main" id="{9017542A-674A-43CF-9B53-95E0450E018E}"/>
              </a:ext>
            </a:extLst>
          </p:cNvPr>
          <p:cNvGraphicFramePr>
            <a:graphicFrameLocks noGrp="1"/>
          </p:cNvGraphicFramePr>
          <p:nvPr>
            <p:ph sz="half" idx="1"/>
            <p:extLst>
              <p:ext uri="{D42A27DB-BD31-4B8C-83A1-F6EECF244321}">
                <p14:modId xmlns:p14="http://schemas.microsoft.com/office/powerpoint/2010/main" val="3539764610"/>
              </p:ext>
            </p:extLst>
          </p:nvPr>
        </p:nvGraphicFramePr>
        <p:xfrm>
          <a:off x="1527349" y="1428598"/>
          <a:ext cx="9485076" cy="4906207"/>
        </p:xfrm>
        <a:graphic>
          <a:graphicData uri="http://schemas.openxmlformats.org/drawingml/2006/table">
            <a:tbl>
              <a:tblPr firstRow="1" bandRow="1">
                <a:tableStyleId>{C4B1156A-380E-4F78-BDF5-A606A8083BF9}</a:tableStyleId>
              </a:tblPr>
              <a:tblGrid>
                <a:gridCol w="3874692">
                  <a:extLst>
                    <a:ext uri="{9D8B030D-6E8A-4147-A177-3AD203B41FA5}">
                      <a16:colId xmlns:a16="http://schemas.microsoft.com/office/drawing/2014/main" val="4140397772"/>
                    </a:ext>
                  </a:extLst>
                </a:gridCol>
                <a:gridCol w="5610384">
                  <a:extLst>
                    <a:ext uri="{9D8B030D-6E8A-4147-A177-3AD203B41FA5}">
                      <a16:colId xmlns:a16="http://schemas.microsoft.com/office/drawing/2014/main" val="3955900332"/>
                    </a:ext>
                  </a:extLst>
                </a:gridCol>
              </a:tblGrid>
              <a:tr h="72625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300" b="0" dirty="0"/>
                    </a:p>
                    <a:p>
                      <a:endParaRPr lang="en-GB" sz="1300" b="0" dirty="0"/>
                    </a:p>
                  </a:txBody>
                  <a:tcPr>
                    <a:lnL w="76200" cap="flat" cmpd="sng" algn="ctr">
                      <a:solidFill>
                        <a:schemeClr val="tx2"/>
                      </a:solidFill>
                      <a:prstDash val="solid"/>
                      <a:round/>
                      <a:headEnd type="none" w="med" len="med"/>
                      <a:tailEnd type="none" w="med" len="med"/>
                    </a:lnL>
                    <a:lnR w="76200" cap="flat" cmpd="sng" algn="ctr">
                      <a:solidFill>
                        <a:schemeClr val="tx2"/>
                      </a:solidFill>
                      <a:prstDash val="solid"/>
                      <a:round/>
                      <a:headEnd type="none" w="med" len="med"/>
                      <a:tailEnd type="none" w="med" len="med"/>
                    </a:lnR>
                    <a:lnT w="76200" cap="flat" cmpd="sng" algn="ctr">
                      <a:solidFill>
                        <a:schemeClr val="tx2"/>
                      </a:solidFill>
                      <a:prstDash val="solid"/>
                      <a:round/>
                      <a:headEnd type="none" w="med" len="med"/>
                      <a:tailEnd type="none" w="med" len="med"/>
                    </a:lnT>
                    <a:lnB w="76200" cap="flat" cmpd="sng" algn="ctr">
                      <a:solidFill>
                        <a:schemeClr val="tx2"/>
                      </a:solidFill>
                      <a:prstDash val="solid"/>
                      <a:round/>
                      <a:headEnd type="none" w="med" len="med"/>
                      <a:tailEnd type="none" w="med" len="med"/>
                    </a:lnB>
                    <a:noFill/>
                  </a:tcPr>
                </a:tc>
                <a:tc>
                  <a:txBody>
                    <a:bodyPr/>
                    <a:lstStyle/>
                    <a:p>
                      <a:endParaRPr lang="en-GB" sz="1300" b="0" dirty="0"/>
                    </a:p>
                  </a:txBody>
                  <a:tcPr>
                    <a:lnL w="76200" cap="flat" cmpd="sng" algn="ctr">
                      <a:solidFill>
                        <a:schemeClr val="tx2"/>
                      </a:solidFill>
                      <a:prstDash val="solid"/>
                      <a:round/>
                      <a:headEnd type="none" w="med" len="med"/>
                      <a:tailEnd type="none" w="med" len="med"/>
                    </a:lnL>
                    <a:lnR w="76200" cap="flat" cmpd="sng" algn="ctr">
                      <a:solidFill>
                        <a:schemeClr val="tx2"/>
                      </a:solidFill>
                      <a:prstDash val="solid"/>
                      <a:round/>
                      <a:headEnd type="none" w="med" len="med"/>
                      <a:tailEnd type="none" w="med" len="med"/>
                    </a:lnR>
                    <a:lnT w="76200" cap="flat" cmpd="sng" algn="ctr">
                      <a:solidFill>
                        <a:schemeClr val="tx2"/>
                      </a:solidFill>
                      <a:prstDash val="solid"/>
                      <a:round/>
                      <a:headEnd type="none" w="med" len="med"/>
                      <a:tailEnd type="none" w="med" len="med"/>
                    </a:lnT>
                    <a:lnB w="76200"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1398537713"/>
                  </a:ext>
                </a:extLst>
              </a:tr>
              <a:tr h="1112210">
                <a:tc>
                  <a:txBody>
                    <a:bodyPr/>
                    <a:lstStyle/>
                    <a:p>
                      <a:pPr marL="0" algn="l" defTabSz="914400" rtl="0" eaLnBrk="1" latinLnBrk="0" hangingPunct="1"/>
                      <a:r>
                        <a:rPr lang="en-GB" sz="1900" b="1" kern="1200" dirty="0">
                          <a:solidFill>
                            <a:schemeClr val="tx1"/>
                          </a:solidFill>
                          <a:latin typeface="+mn-lt"/>
                          <a:ea typeface="+mn-ea"/>
                          <a:cs typeface="+mn-cs"/>
                        </a:rPr>
                        <a:t>Increased profit</a:t>
                      </a:r>
                    </a:p>
                    <a:p>
                      <a:r>
                        <a:rPr lang="en-GB" sz="1300" dirty="0">
                          <a:solidFill>
                            <a:schemeClr val="tx1"/>
                          </a:solidFill>
                        </a:rPr>
                        <a:t>Reduce OPEX while </a:t>
                      </a:r>
                      <a:r>
                        <a:rPr lang="en-US" sz="1300" dirty="0">
                          <a:solidFill>
                            <a:schemeClr val="tx1"/>
                          </a:solidFill>
                        </a:rPr>
                        <a:t>maximizing power generation</a:t>
                      </a:r>
                      <a:endParaRPr lang="en-GB" sz="1300" dirty="0">
                        <a:solidFill>
                          <a:schemeClr val="tx1"/>
                        </a:solidFill>
                      </a:endParaRPr>
                    </a:p>
                  </a:txBody>
                  <a:tcPr>
                    <a:lnL w="76200" cap="flat" cmpd="sng" algn="ctr">
                      <a:solidFill>
                        <a:schemeClr val="tx2"/>
                      </a:solidFill>
                      <a:prstDash val="solid"/>
                      <a:round/>
                      <a:headEnd type="none" w="med" len="med"/>
                      <a:tailEnd type="none" w="med" len="med"/>
                    </a:lnL>
                    <a:lnR w="76200" cap="flat" cmpd="sng" algn="ctr">
                      <a:solidFill>
                        <a:schemeClr val="tx2"/>
                      </a:solidFill>
                      <a:prstDash val="solid"/>
                      <a:round/>
                      <a:headEnd type="none" w="med" len="med"/>
                      <a:tailEnd type="none" w="med" len="med"/>
                    </a:lnR>
                    <a:lnT w="76200" cap="flat" cmpd="sng" algn="ctr">
                      <a:solidFill>
                        <a:schemeClr val="tx2"/>
                      </a:solidFill>
                      <a:prstDash val="solid"/>
                      <a:round/>
                      <a:headEnd type="none" w="med" len="med"/>
                      <a:tailEnd type="none" w="med" len="med"/>
                    </a:lnT>
                    <a:lnB w="76200" cap="flat" cmpd="sng" algn="ctr">
                      <a:solidFill>
                        <a:schemeClr val="tx2"/>
                      </a:solidFill>
                      <a:prstDash val="solid"/>
                      <a:round/>
                      <a:headEnd type="none" w="med" len="med"/>
                      <a:tailEnd type="none" w="med" len="med"/>
                    </a:lnB>
                    <a:solidFill>
                      <a:srgbClr val="F2F2F2">
                        <a:alpha val="65000"/>
                      </a:srgbClr>
                    </a:solidFill>
                  </a:tcPr>
                </a:tc>
                <a:tc>
                  <a:txBody>
                    <a:bodyPr/>
                    <a:lstStyle/>
                    <a:p>
                      <a:pPr marL="171450" indent="-171450" defTabSz="914400" rtl="0" eaLnBrk="1" latinLnBrk="0" hangingPunct="1">
                        <a:buFont typeface="Arial" panose="020B0604020202020204" pitchFamily="34" charset="0"/>
                        <a:buChar char="•"/>
                      </a:pPr>
                      <a:r>
                        <a:rPr lang="en-US" sz="1200" b="0" kern="1200" dirty="0">
                          <a:solidFill>
                            <a:schemeClr val="dk1"/>
                          </a:solidFill>
                          <a:latin typeface="+mn-lt"/>
                          <a:ea typeface="+mn-ea"/>
                          <a:cs typeface="+mn-cs"/>
                        </a:rPr>
                        <a:t>Increase revenues from higher net power generation</a:t>
                      </a:r>
                      <a:br>
                        <a:rPr lang="en-US" sz="1200" b="0" kern="1200" dirty="0">
                          <a:solidFill>
                            <a:schemeClr val="dk1"/>
                          </a:solidFill>
                          <a:latin typeface="+mn-lt"/>
                          <a:ea typeface="+mn-ea"/>
                          <a:cs typeface="+mn-cs"/>
                        </a:rPr>
                      </a:br>
                      <a:r>
                        <a:rPr lang="en-US" sz="1200" b="0" kern="1200" dirty="0">
                          <a:solidFill>
                            <a:schemeClr val="dk1"/>
                          </a:solidFill>
                          <a:latin typeface="+mn-lt"/>
                          <a:ea typeface="+mn-ea"/>
                          <a:cs typeface="+mn-cs"/>
                        </a:rPr>
                        <a:t>Reduce operating &amp; maintenance costs (O&amp;M)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chemeClr val="dk1"/>
                          </a:solidFill>
                          <a:latin typeface="+mn-lt"/>
                          <a:ea typeface="+mn-ea"/>
                          <a:cs typeface="+mn-cs"/>
                        </a:rPr>
                        <a:t>Extend useful economic life of equipment</a:t>
                      </a:r>
                      <a:endParaRPr lang="en-GB" sz="1200" dirty="0"/>
                    </a:p>
                    <a:p>
                      <a:pPr marL="171450" indent="-171450" defTabSz="914400" rtl="0" eaLnBrk="1" latinLnBrk="0" hangingPunct="1">
                        <a:buFont typeface="Arial" panose="020B0604020202020204" pitchFamily="34" charset="0"/>
                        <a:buChar char="•"/>
                      </a:pPr>
                      <a:r>
                        <a:rPr lang="en-US" sz="1200" b="0" kern="1200" dirty="0">
                          <a:solidFill>
                            <a:schemeClr val="dk1"/>
                          </a:solidFill>
                          <a:latin typeface="+mn-lt"/>
                          <a:ea typeface="+mn-ea"/>
                          <a:cs typeface="+mn-cs"/>
                        </a:rPr>
                        <a:t>Estimated 12-month breakeven for the client</a:t>
                      </a:r>
                    </a:p>
                    <a:p>
                      <a:pPr marL="171450" indent="-171450" defTabSz="914400" rtl="0" eaLnBrk="1" latinLnBrk="0" hangingPunct="1">
                        <a:buFont typeface="Arial" panose="020B0604020202020204" pitchFamily="34" charset="0"/>
                        <a:buChar char="•"/>
                      </a:pPr>
                      <a:r>
                        <a:rPr lang="en-US" sz="1200" b="0" kern="1200" dirty="0">
                          <a:solidFill>
                            <a:schemeClr val="dk1"/>
                          </a:solidFill>
                          <a:latin typeface="+mn-lt"/>
                          <a:ea typeface="+mn-ea"/>
                          <a:cs typeface="+mn-cs"/>
                        </a:rPr>
                        <a:t>Enabler of modern grid &gt; Help access new revenues – reactive power, grid support, etc.</a:t>
                      </a:r>
                    </a:p>
                    <a:p>
                      <a:pPr marL="171450" indent="-171450" defTabSz="914400" rtl="0" eaLnBrk="1" latinLnBrk="0" hangingPunct="1">
                        <a:buFont typeface="Arial" panose="020B0604020202020204" pitchFamily="34" charset="0"/>
                        <a:buChar char="•"/>
                      </a:pPr>
                      <a:endParaRPr lang="en-GB" sz="1200" b="0" kern="1200" dirty="0">
                        <a:solidFill>
                          <a:schemeClr val="dk1"/>
                        </a:solidFill>
                        <a:latin typeface="+mn-lt"/>
                        <a:ea typeface="+mn-ea"/>
                        <a:cs typeface="+mn-cs"/>
                      </a:endParaRPr>
                    </a:p>
                  </a:txBody>
                  <a:tcPr>
                    <a:lnL w="76200" cap="flat" cmpd="sng" algn="ctr">
                      <a:solidFill>
                        <a:schemeClr val="tx2"/>
                      </a:solidFill>
                      <a:prstDash val="solid"/>
                      <a:round/>
                      <a:headEnd type="none" w="med" len="med"/>
                      <a:tailEnd type="none" w="med" len="med"/>
                    </a:lnL>
                    <a:lnR w="76200" cap="flat" cmpd="sng" algn="ctr">
                      <a:solidFill>
                        <a:schemeClr val="tx2"/>
                      </a:solidFill>
                      <a:prstDash val="solid"/>
                      <a:round/>
                      <a:headEnd type="none" w="med" len="med"/>
                      <a:tailEnd type="none" w="med" len="med"/>
                    </a:lnR>
                    <a:lnT w="76200" cap="flat" cmpd="sng" algn="ctr">
                      <a:solidFill>
                        <a:schemeClr val="tx2"/>
                      </a:solidFill>
                      <a:prstDash val="solid"/>
                      <a:round/>
                      <a:headEnd type="none" w="med" len="med"/>
                      <a:tailEnd type="none" w="med" len="med"/>
                    </a:lnT>
                    <a:lnB w="76200" cap="flat" cmpd="sng" algn="ctr">
                      <a:solidFill>
                        <a:schemeClr val="tx2"/>
                      </a:solidFill>
                      <a:prstDash val="solid"/>
                      <a:round/>
                      <a:headEnd type="none" w="med" len="med"/>
                      <a:tailEnd type="none" w="med" len="med"/>
                    </a:lnB>
                    <a:solidFill>
                      <a:schemeClr val="bg1">
                        <a:alpha val="65000"/>
                      </a:schemeClr>
                    </a:solidFill>
                  </a:tcPr>
                </a:tc>
                <a:extLst>
                  <a:ext uri="{0D108BD9-81ED-4DB2-BD59-A6C34878D82A}">
                    <a16:rowId xmlns:a16="http://schemas.microsoft.com/office/drawing/2014/main" val="636843513"/>
                  </a:ext>
                </a:extLst>
              </a:tr>
              <a:tr h="941100">
                <a:tc>
                  <a:txBody>
                    <a:bodyPr/>
                    <a:lstStyle/>
                    <a:p>
                      <a:r>
                        <a:rPr lang="en-GB" sz="1300" b="1" dirty="0">
                          <a:solidFill>
                            <a:schemeClr val="tx1"/>
                          </a:solidFill>
                        </a:rPr>
                        <a:t>Mitigated</a:t>
                      </a:r>
                      <a:r>
                        <a:rPr lang="en-GB" sz="1300" dirty="0">
                          <a:solidFill>
                            <a:schemeClr val="tx1"/>
                          </a:solidFill>
                        </a:rPr>
                        <a:t> </a:t>
                      </a:r>
                      <a:r>
                        <a:rPr lang="en-GB" sz="1300" b="1" dirty="0">
                          <a:solidFill>
                            <a:schemeClr val="tx1"/>
                          </a:solidFill>
                        </a:rPr>
                        <a:t>risk</a:t>
                      </a:r>
                      <a:endParaRPr lang="en-GB" sz="1300" dirty="0">
                        <a:solidFill>
                          <a:schemeClr val="tx1"/>
                        </a:solidFill>
                      </a:endParaRPr>
                    </a:p>
                    <a:p>
                      <a:r>
                        <a:rPr lang="en-GB" sz="1300" dirty="0">
                          <a:solidFill>
                            <a:schemeClr val="tx1"/>
                          </a:solidFill>
                        </a:rPr>
                        <a:t>Help anticipate and mitigate risks of failure and outage in your assets </a:t>
                      </a:r>
                    </a:p>
                  </a:txBody>
                  <a:tcPr>
                    <a:lnL w="76200" cap="flat" cmpd="sng" algn="ctr">
                      <a:solidFill>
                        <a:schemeClr val="tx2"/>
                      </a:solidFill>
                      <a:prstDash val="solid"/>
                      <a:round/>
                      <a:headEnd type="none" w="med" len="med"/>
                      <a:tailEnd type="none" w="med" len="med"/>
                    </a:lnL>
                    <a:lnR w="76200" cap="flat" cmpd="sng" algn="ctr">
                      <a:solidFill>
                        <a:schemeClr val="tx2"/>
                      </a:solidFill>
                      <a:prstDash val="solid"/>
                      <a:round/>
                      <a:headEnd type="none" w="med" len="med"/>
                      <a:tailEnd type="none" w="med" len="med"/>
                    </a:lnR>
                    <a:lnT w="76200" cap="flat" cmpd="sng" algn="ctr">
                      <a:solidFill>
                        <a:schemeClr val="tx2"/>
                      </a:solidFill>
                      <a:prstDash val="solid"/>
                      <a:round/>
                      <a:headEnd type="none" w="med" len="med"/>
                      <a:tailEnd type="none" w="med" len="med"/>
                    </a:lnT>
                    <a:lnB w="76200" cap="flat" cmpd="sng" algn="ctr">
                      <a:solidFill>
                        <a:schemeClr val="tx2"/>
                      </a:solidFill>
                      <a:prstDash val="solid"/>
                      <a:round/>
                      <a:headEnd type="none" w="med" len="med"/>
                      <a:tailEnd type="none" w="med" len="med"/>
                    </a:lnB>
                    <a:solidFill>
                      <a:srgbClr val="F2F2F2">
                        <a:alpha val="65000"/>
                      </a:srgbClr>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kern="1200" dirty="0">
                          <a:solidFill>
                            <a:schemeClr val="dk1"/>
                          </a:solidFill>
                          <a:latin typeface="+mn-lt"/>
                          <a:ea typeface="+mn-ea"/>
                          <a:cs typeface="+mn-cs"/>
                        </a:rPr>
                        <a:t>Cutting edge hardware and software providing high resolution data (frequency- real time?  Time stamped and type) allows to predict and detect component issues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chemeClr val="dk1"/>
                          </a:solidFill>
                          <a:latin typeface="+mn-lt"/>
                          <a:ea typeface="+mn-ea"/>
                          <a:cs typeface="+mn-cs"/>
                        </a:rPr>
                        <a:t>Ensure grid code and electricity offtake purchase contract compliance to avoid penalties</a:t>
                      </a:r>
                      <a:endParaRPr lang="en-GB" sz="1200" b="0" kern="1200" dirty="0">
                        <a:solidFill>
                          <a:schemeClr val="dk1"/>
                        </a:solidFill>
                        <a:latin typeface="+mn-lt"/>
                        <a:ea typeface="+mn-ea"/>
                        <a:cs typeface="+mn-cs"/>
                      </a:endParaRPr>
                    </a:p>
                    <a:p>
                      <a:pPr marL="171450" indent="-171450" defTabSz="914400" rtl="0" eaLnBrk="1" latinLnBrk="0" hangingPunct="1">
                        <a:buFont typeface="Arial" panose="020B0604020202020204" pitchFamily="34" charset="0"/>
                        <a:buChar char="•"/>
                      </a:pPr>
                      <a:endParaRPr lang="en-GB" sz="1200" b="0" kern="1200" dirty="0">
                        <a:solidFill>
                          <a:schemeClr val="dk1"/>
                        </a:solidFill>
                        <a:latin typeface="+mn-lt"/>
                        <a:ea typeface="+mn-ea"/>
                        <a:cs typeface="+mn-cs"/>
                      </a:endParaRPr>
                    </a:p>
                  </a:txBody>
                  <a:tcPr>
                    <a:lnL w="76200" cap="flat" cmpd="sng" algn="ctr">
                      <a:solidFill>
                        <a:schemeClr val="tx2"/>
                      </a:solidFill>
                      <a:prstDash val="solid"/>
                      <a:round/>
                      <a:headEnd type="none" w="med" len="med"/>
                      <a:tailEnd type="none" w="med" len="med"/>
                    </a:lnL>
                    <a:lnR w="76200" cap="flat" cmpd="sng" algn="ctr">
                      <a:solidFill>
                        <a:schemeClr val="tx2"/>
                      </a:solidFill>
                      <a:prstDash val="solid"/>
                      <a:round/>
                      <a:headEnd type="none" w="med" len="med"/>
                      <a:tailEnd type="none" w="med" len="med"/>
                    </a:lnR>
                    <a:lnT w="76200" cap="flat" cmpd="sng" algn="ctr">
                      <a:solidFill>
                        <a:schemeClr val="tx2"/>
                      </a:solidFill>
                      <a:prstDash val="solid"/>
                      <a:round/>
                      <a:headEnd type="none" w="med" len="med"/>
                      <a:tailEnd type="none" w="med" len="med"/>
                    </a:lnT>
                    <a:lnB w="76200" cap="flat" cmpd="sng" algn="ctr">
                      <a:solidFill>
                        <a:schemeClr val="tx2"/>
                      </a:solidFill>
                      <a:prstDash val="solid"/>
                      <a:round/>
                      <a:headEnd type="none" w="med" len="med"/>
                      <a:tailEnd type="none" w="med" len="med"/>
                    </a:lnB>
                    <a:solidFill>
                      <a:schemeClr val="bg1">
                        <a:alpha val="65000"/>
                      </a:schemeClr>
                    </a:solidFill>
                  </a:tcPr>
                </a:tc>
                <a:extLst>
                  <a:ext uri="{0D108BD9-81ED-4DB2-BD59-A6C34878D82A}">
                    <a16:rowId xmlns:a16="http://schemas.microsoft.com/office/drawing/2014/main" val="1263997877"/>
                  </a:ext>
                </a:extLst>
              </a:tr>
              <a:tr h="901256">
                <a:tc>
                  <a:txBody>
                    <a:bodyPr/>
                    <a:lstStyle/>
                    <a:p>
                      <a:r>
                        <a:rPr lang="en-GB" sz="1300" b="1" dirty="0">
                          <a:solidFill>
                            <a:schemeClr val="tx1"/>
                          </a:solidFill>
                        </a:rPr>
                        <a:t>Better operational efficiency </a:t>
                      </a:r>
                    </a:p>
                    <a:p>
                      <a:r>
                        <a:rPr lang="en-GB" sz="1300" dirty="0">
                          <a:solidFill>
                            <a:schemeClr val="tx1"/>
                          </a:solidFill>
                        </a:rPr>
                        <a:t>Helps plan maintenance and calibrate equipment to optimise performance</a:t>
                      </a:r>
                    </a:p>
                  </a:txBody>
                  <a:tcPr>
                    <a:lnL w="76200" cap="flat" cmpd="sng" algn="ctr">
                      <a:solidFill>
                        <a:schemeClr val="tx2"/>
                      </a:solidFill>
                      <a:prstDash val="solid"/>
                      <a:round/>
                      <a:headEnd type="none" w="med" len="med"/>
                      <a:tailEnd type="none" w="med" len="med"/>
                    </a:lnL>
                    <a:lnR w="76200" cap="flat" cmpd="sng" algn="ctr">
                      <a:solidFill>
                        <a:schemeClr val="tx2"/>
                      </a:solidFill>
                      <a:prstDash val="solid"/>
                      <a:round/>
                      <a:headEnd type="none" w="med" len="med"/>
                      <a:tailEnd type="none" w="med" len="med"/>
                    </a:lnR>
                    <a:lnT w="76200" cap="flat" cmpd="sng" algn="ctr">
                      <a:solidFill>
                        <a:schemeClr val="tx2"/>
                      </a:solidFill>
                      <a:prstDash val="solid"/>
                      <a:round/>
                      <a:headEnd type="none" w="med" len="med"/>
                      <a:tailEnd type="none" w="med" len="med"/>
                    </a:lnT>
                    <a:lnB w="76200" cap="flat" cmpd="sng" algn="ctr">
                      <a:solidFill>
                        <a:schemeClr val="tx2"/>
                      </a:solidFill>
                      <a:prstDash val="solid"/>
                      <a:round/>
                      <a:headEnd type="none" w="med" len="med"/>
                      <a:tailEnd type="none" w="med" len="med"/>
                    </a:lnB>
                    <a:solidFill>
                      <a:srgbClr val="F2F2F2">
                        <a:alpha val="65000"/>
                      </a:srgbClr>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kern="1200" dirty="0">
                          <a:solidFill>
                            <a:schemeClr val="dk1"/>
                          </a:solidFill>
                          <a:latin typeface="+mn-lt"/>
                          <a:ea typeface="+mn-ea"/>
                          <a:cs typeface="+mn-cs"/>
                        </a:rPr>
                        <a:t>High-resolution condition monitoring allows to plan maintenance, send alerts when a problem is detected and tune </a:t>
                      </a:r>
                      <a:r>
                        <a:rPr lang="en-US" sz="1200" b="0" kern="1200" dirty="0">
                          <a:solidFill>
                            <a:schemeClr val="dk1"/>
                          </a:solidFill>
                          <a:latin typeface="+mn-lt"/>
                          <a:ea typeface="+mn-ea"/>
                          <a:cs typeface="+mn-cs"/>
                        </a:rPr>
                        <a:t>solar farm’s high-voltage “power-train” of inverter-transformer-switchgear for optimal performance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chemeClr val="dk1"/>
                          </a:solidFill>
                          <a:latin typeface="+mn-lt"/>
                          <a:ea typeface="+mn-ea"/>
                          <a:cs typeface="+mn-cs"/>
                        </a:rPr>
                        <a:t>Visual dashboard allow easier maintenance planning and overall reporting</a:t>
                      </a:r>
                    </a:p>
                  </a:txBody>
                  <a:tcPr>
                    <a:lnL w="76200" cap="flat" cmpd="sng" algn="ctr">
                      <a:solidFill>
                        <a:schemeClr val="tx2"/>
                      </a:solidFill>
                      <a:prstDash val="solid"/>
                      <a:round/>
                      <a:headEnd type="none" w="med" len="med"/>
                      <a:tailEnd type="none" w="med" len="med"/>
                    </a:lnL>
                    <a:lnR w="76200" cap="flat" cmpd="sng" algn="ctr">
                      <a:solidFill>
                        <a:schemeClr val="tx2"/>
                      </a:solidFill>
                      <a:prstDash val="solid"/>
                      <a:round/>
                      <a:headEnd type="none" w="med" len="med"/>
                      <a:tailEnd type="none" w="med" len="med"/>
                    </a:lnR>
                    <a:lnT w="76200" cap="flat" cmpd="sng" algn="ctr">
                      <a:solidFill>
                        <a:schemeClr val="tx2"/>
                      </a:solidFill>
                      <a:prstDash val="solid"/>
                      <a:round/>
                      <a:headEnd type="none" w="med" len="med"/>
                      <a:tailEnd type="none" w="med" len="med"/>
                    </a:lnT>
                    <a:lnB w="76200" cap="flat" cmpd="sng" algn="ctr">
                      <a:solidFill>
                        <a:schemeClr val="tx2"/>
                      </a:solidFill>
                      <a:prstDash val="solid"/>
                      <a:round/>
                      <a:headEnd type="none" w="med" len="med"/>
                      <a:tailEnd type="none" w="med" len="med"/>
                    </a:lnB>
                    <a:solidFill>
                      <a:schemeClr val="bg1">
                        <a:alpha val="65000"/>
                      </a:schemeClr>
                    </a:solidFill>
                  </a:tcPr>
                </a:tc>
                <a:extLst>
                  <a:ext uri="{0D108BD9-81ED-4DB2-BD59-A6C34878D82A}">
                    <a16:rowId xmlns:a16="http://schemas.microsoft.com/office/drawing/2014/main" val="30092098"/>
                  </a:ext>
                </a:extLst>
              </a:tr>
              <a:tr h="901256">
                <a:tc>
                  <a:txBody>
                    <a:bodyPr/>
                    <a:lstStyle/>
                    <a:p>
                      <a:r>
                        <a:rPr lang="en-GB" sz="1300" b="1" dirty="0">
                          <a:solidFill>
                            <a:schemeClr val="tx1"/>
                          </a:solidFill>
                        </a:rPr>
                        <a:t>Reliability and security</a:t>
                      </a:r>
                    </a:p>
                    <a:p>
                      <a:r>
                        <a:rPr lang="en-GB" sz="1300" dirty="0">
                          <a:solidFill>
                            <a:schemeClr val="tx1"/>
                          </a:solidFill>
                        </a:rPr>
                        <a:t>You can rely on our built to last, secure hardware and data platform.</a:t>
                      </a:r>
                    </a:p>
                  </a:txBody>
                  <a:tcPr>
                    <a:lnL w="76200" cap="flat" cmpd="sng" algn="ctr">
                      <a:solidFill>
                        <a:schemeClr val="tx2"/>
                      </a:solidFill>
                      <a:prstDash val="solid"/>
                      <a:round/>
                      <a:headEnd type="none" w="med" len="med"/>
                      <a:tailEnd type="none" w="med" len="med"/>
                    </a:lnL>
                    <a:lnR w="76200" cap="flat" cmpd="sng" algn="ctr">
                      <a:solidFill>
                        <a:schemeClr val="tx2"/>
                      </a:solidFill>
                      <a:prstDash val="solid"/>
                      <a:round/>
                      <a:headEnd type="none" w="med" len="med"/>
                      <a:tailEnd type="none" w="med" len="med"/>
                    </a:lnR>
                    <a:lnT w="76200" cap="flat" cmpd="sng" algn="ctr">
                      <a:solidFill>
                        <a:schemeClr val="tx2"/>
                      </a:solidFill>
                      <a:prstDash val="solid"/>
                      <a:round/>
                      <a:headEnd type="none" w="med" len="med"/>
                      <a:tailEnd type="none" w="med" len="med"/>
                    </a:lnT>
                    <a:lnB w="76200" cap="flat" cmpd="sng" algn="ctr">
                      <a:solidFill>
                        <a:schemeClr val="tx2"/>
                      </a:solidFill>
                      <a:prstDash val="solid"/>
                      <a:round/>
                      <a:headEnd type="none" w="med" len="med"/>
                      <a:tailEnd type="none" w="med" len="med"/>
                    </a:lnB>
                    <a:solidFill>
                      <a:srgbClr val="F2F2F2">
                        <a:alpha val="65000"/>
                      </a:srgbClr>
                    </a:solidFill>
                  </a:tcPr>
                </a:tc>
                <a:tc>
                  <a:txBody>
                    <a:bodyPr/>
                    <a:lstStyle/>
                    <a:p>
                      <a:pPr marL="171450" indent="-171450">
                        <a:buFont typeface="Arial" panose="020B0604020202020204" pitchFamily="34" charset="0"/>
                        <a:buChar char="•"/>
                      </a:pPr>
                      <a:r>
                        <a:rPr lang="en-GB" sz="1200" dirty="0"/>
                        <a:t>Hardware: powerful &amp; sturdy unit combining high-end monitoring </a:t>
                      </a:r>
                      <a:r>
                        <a:rPr lang="en-GB" sz="1200" dirty="0" err="1"/>
                        <a:t>equipments</a:t>
                      </a:r>
                      <a:r>
                        <a:rPr lang="en-GB" sz="1200" dirty="0"/>
                        <a:t>. Add proof of reliability / maintenance</a:t>
                      </a:r>
                    </a:p>
                    <a:p>
                      <a:pPr marL="171450" indent="-171450">
                        <a:buFont typeface="Arial" panose="020B0604020202020204" pitchFamily="34" charset="0"/>
                        <a:buChar char="•"/>
                      </a:pPr>
                      <a:r>
                        <a:rPr lang="en-GB" sz="1200" dirty="0"/>
                        <a:t>Dataware: robust and scalable platform which can handle the huge amount of high resolution big data collected. Add on security.</a:t>
                      </a:r>
                    </a:p>
                  </a:txBody>
                  <a:tcPr>
                    <a:lnL w="76200" cap="flat" cmpd="sng" algn="ctr">
                      <a:solidFill>
                        <a:schemeClr val="tx2"/>
                      </a:solidFill>
                      <a:prstDash val="solid"/>
                      <a:round/>
                      <a:headEnd type="none" w="med" len="med"/>
                      <a:tailEnd type="none" w="med" len="med"/>
                    </a:lnL>
                    <a:lnR w="76200" cap="flat" cmpd="sng" algn="ctr">
                      <a:solidFill>
                        <a:schemeClr val="tx2"/>
                      </a:solidFill>
                      <a:prstDash val="solid"/>
                      <a:round/>
                      <a:headEnd type="none" w="med" len="med"/>
                      <a:tailEnd type="none" w="med" len="med"/>
                    </a:lnR>
                    <a:lnT w="76200" cap="flat" cmpd="sng" algn="ctr">
                      <a:solidFill>
                        <a:schemeClr val="tx2"/>
                      </a:solidFill>
                      <a:prstDash val="solid"/>
                      <a:round/>
                      <a:headEnd type="none" w="med" len="med"/>
                      <a:tailEnd type="none" w="med" len="med"/>
                    </a:lnT>
                    <a:lnB w="76200" cap="flat" cmpd="sng" algn="ctr">
                      <a:solidFill>
                        <a:schemeClr val="tx2"/>
                      </a:solidFill>
                      <a:prstDash val="solid"/>
                      <a:round/>
                      <a:headEnd type="none" w="med" len="med"/>
                      <a:tailEnd type="none" w="med" len="med"/>
                    </a:lnB>
                    <a:solidFill>
                      <a:schemeClr val="bg1">
                        <a:alpha val="65000"/>
                      </a:schemeClr>
                    </a:solidFill>
                  </a:tcPr>
                </a:tc>
                <a:extLst>
                  <a:ext uri="{0D108BD9-81ED-4DB2-BD59-A6C34878D82A}">
                    <a16:rowId xmlns:a16="http://schemas.microsoft.com/office/drawing/2014/main" val="1555348260"/>
                  </a:ext>
                </a:extLst>
              </a:tr>
            </a:tbl>
          </a:graphicData>
        </a:graphic>
      </p:graphicFrame>
    </p:spTree>
    <p:extLst>
      <p:ext uri="{BB962C8B-B14F-4D97-AF65-F5344CB8AC3E}">
        <p14:creationId xmlns:p14="http://schemas.microsoft.com/office/powerpoint/2010/main" val="5343164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3349C06-BBD5-44AC-83BC-DFE7532D88E1}"/>
              </a:ext>
            </a:extLst>
          </p:cNvPr>
          <p:cNvSpPr>
            <a:spLocks noGrp="1"/>
          </p:cNvSpPr>
          <p:nvPr>
            <p:ph type="ftr" sz="quarter" idx="10"/>
          </p:nvPr>
        </p:nvSpPr>
        <p:spPr/>
        <p:txBody>
          <a:bodyPr/>
          <a:lstStyle/>
          <a:p>
            <a:r>
              <a:rPr lang="en-US"/>
              <a:t>Footer</a:t>
            </a:r>
          </a:p>
        </p:txBody>
      </p:sp>
      <p:sp>
        <p:nvSpPr>
          <p:cNvPr id="5" name="Slide Number Placeholder 4">
            <a:extLst>
              <a:ext uri="{FF2B5EF4-FFF2-40B4-BE49-F238E27FC236}">
                <a16:creationId xmlns:a16="http://schemas.microsoft.com/office/drawing/2014/main" id="{42747480-045F-414B-B19F-53E2F087AA64}"/>
              </a:ext>
            </a:extLst>
          </p:cNvPr>
          <p:cNvSpPr>
            <a:spLocks noGrp="1"/>
          </p:cNvSpPr>
          <p:nvPr>
            <p:ph type="sldNum" sz="quarter" idx="11"/>
          </p:nvPr>
        </p:nvSpPr>
        <p:spPr/>
        <p:txBody>
          <a:bodyPr/>
          <a:lstStyle/>
          <a:p>
            <a:fld id="{9BB277F9-CE55-1A45-B5B1-3106FA7ED7AB}" type="slidenum">
              <a:rPr lang="en-US" smtClean="0"/>
              <a:t>2</a:t>
            </a:fld>
            <a:endParaRPr lang="en-US"/>
          </a:p>
        </p:txBody>
      </p:sp>
      <p:graphicFrame>
        <p:nvGraphicFramePr>
          <p:cNvPr id="14" name="Table 14">
            <a:extLst>
              <a:ext uri="{FF2B5EF4-FFF2-40B4-BE49-F238E27FC236}">
                <a16:creationId xmlns:a16="http://schemas.microsoft.com/office/drawing/2014/main" id="{257DE4F4-EE26-47EE-BF00-A9708ABF53D7}"/>
              </a:ext>
            </a:extLst>
          </p:cNvPr>
          <p:cNvGraphicFramePr>
            <a:graphicFrameLocks noGrp="1"/>
          </p:cNvGraphicFramePr>
          <p:nvPr>
            <p:ph sz="quarter" idx="16"/>
            <p:extLst>
              <p:ext uri="{D42A27DB-BD31-4B8C-83A1-F6EECF244321}">
                <p14:modId xmlns:p14="http://schemas.microsoft.com/office/powerpoint/2010/main" val="1810056388"/>
              </p:ext>
            </p:extLst>
          </p:nvPr>
        </p:nvGraphicFramePr>
        <p:xfrm>
          <a:off x="5040086" y="1369253"/>
          <a:ext cx="6014720" cy="4284144"/>
        </p:xfrm>
        <a:graphic>
          <a:graphicData uri="http://schemas.openxmlformats.org/drawingml/2006/table">
            <a:tbl>
              <a:tblPr firstRow="1" bandRow="1">
                <a:tableStyleId>{2D5ABB26-0587-4C30-8999-92F81FD0307C}</a:tableStyleId>
              </a:tblPr>
              <a:tblGrid>
                <a:gridCol w="1240728">
                  <a:extLst>
                    <a:ext uri="{9D8B030D-6E8A-4147-A177-3AD203B41FA5}">
                      <a16:colId xmlns:a16="http://schemas.microsoft.com/office/drawing/2014/main" val="716719114"/>
                    </a:ext>
                  </a:extLst>
                </a:gridCol>
                <a:gridCol w="4773992">
                  <a:extLst>
                    <a:ext uri="{9D8B030D-6E8A-4147-A177-3AD203B41FA5}">
                      <a16:colId xmlns:a16="http://schemas.microsoft.com/office/drawing/2014/main" val="4255843290"/>
                    </a:ext>
                  </a:extLst>
                </a:gridCol>
              </a:tblGrid>
              <a:tr h="476016">
                <a:tc>
                  <a:txBody>
                    <a:bodyPr/>
                    <a:lstStyle/>
                    <a:p>
                      <a:pPr rtl="0" fontAlgn="b"/>
                      <a:r>
                        <a:rPr lang="en-GB" sz="1500" b="1" dirty="0">
                          <a:solidFill>
                            <a:schemeClr val="bg1"/>
                          </a:solidFill>
                          <a:effectLst/>
                        </a:rPr>
                        <a:t>14:00</a:t>
                      </a:r>
                    </a:p>
                  </a:txBody>
                  <a:tcPr marL="30480" marR="30480" marT="20320" marB="20320" anchor="b"/>
                </a:tc>
                <a:tc>
                  <a:txBody>
                    <a:bodyPr/>
                    <a:lstStyle/>
                    <a:p>
                      <a:pPr rtl="0" fontAlgn="b"/>
                      <a:r>
                        <a:rPr lang="en-GB" sz="1500" b="1" dirty="0">
                          <a:solidFill>
                            <a:schemeClr val="bg1"/>
                          </a:solidFill>
                          <a:effectLst/>
                        </a:rPr>
                        <a:t>Intros &amp; Ice breaker</a:t>
                      </a:r>
                    </a:p>
                  </a:txBody>
                  <a:tcPr marL="0" marR="0" marT="20320" marB="20320" anchor="b"/>
                </a:tc>
                <a:extLst>
                  <a:ext uri="{0D108BD9-81ED-4DB2-BD59-A6C34878D82A}">
                    <a16:rowId xmlns:a16="http://schemas.microsoft.com/office/drawing/2014/main" val="3235885971"/>
                  </a:ext>
                </a:extLst>
              </a:tr>
              <a:tr h="476016">
                <a:tc>
                  <a:txBody>
                    <a:bodyPr/>
                    <a:lstStyle/>
                    <a:p>
                      <a:pPr rtl="0" fontAlgn="b"/>
                      <a:r>
                        <a:rPr lang="en-GB" sz="1500" b="1" dirty="0">
                          <a:solidFill>
                            <a:schemeClr val="bg1"/>
                          </a:solidFill>
                          <a:effectLst/>
                        </a:rPr>
                        <a:t>14:10</a:t>
                      </a:r>
                    </a:p>
                  </a:txBody>
                  <a:tcPr marL="30480" marR="30480" marT="20320" marB="20320" anchor="b"/>
                </a:tc>
                <a:tc>
                  <a:txBody>
                    <a:bodyPr/>
                    <a:lstStyle/>
                    <a:p>
                      <a:pPr rtl="0" fontAlgn="b"/>
                      <a:r>
                        <a:rPr lang="en-GB" sz="1500" b="1" dirty="0">
                          <a:solidFill>
                            <a:schemeClr val="bg1"/>
                          </a:solidFill>
                          <a:effectLst/>
                        </a:rPr>
                        <a:t>Psychological barriers to climate action</a:t>
                      </a:r>
                    </a:p>
                  </a:txBody>
                  <a:tcPr marL="0" marR="0" marT="20320" marB="20320" anchor="b"/>
                </a:tc>
                <a:extLst>
                  <a:ext uri="{0D108BD9-81ED-4DB2-BD59-A6C34878D82A}">
                    <a16:rowId xmlns:a16="http://schemas.microsoft.com/office/drawing/2014/main" val="4137318146"/>
                  </a:ext>
                </a:extLst>
              </a:tr>
              <a:tr h="476016">
                <a:tc>
                  <a:txBody>
                    <a:bodyPr/>
                    <a:lstStyle/>
                    <a:p>
                      <a:pPr rtl="0" fontAlgn="b"/>
                      <a:r>
                        <a:rPr lang="en-GB" sz="1500" b="1" dirty="0">
                          <a:solidFill>
                            <a:schemeClr val="bg1"/>
                          </a:solidFill>
                          <a:effectLst/>
                        </a:rPr>
                        <a:t>14:30</a:t>
                      </a:r>
                    </a:p>
                  </a:txBody>
                  <a:tcPr marL="30480" marR="30480" marT="20320" marB="20320" anchor="b"/>
                </a:tc>
                <a:tc>
                  <a:txBody>
                    <a:bodyPr/>
                    <a:lstStyle/>
                    <a:p>
                      <a:pPr rtl="0" fontAlgn="b"/>
                      <a:r>
                        <a:rPr lang="en-GB" sz="1500" b="1" dirty="0">
                          <a:solidFill>
                            <a:schemeClr val="bg1"/>
                          </a:solidFill>
                          <a:effectLst/>
                        </a:rPr>
                        <a:t>Methods to understand your users</a:t>
                      </a:r>
                    </a:p>
                  </a:txBody>
                  <a:tcPr marL="0" marR="0" marT="20320" marB="20320" anchor="b"/>
                </a:tc>
                <a:extLst>
                  <a:ext uri="{0D108BD9-81ED-4DB2-BD59-A6C34878D82A}">
                    <a16:rowId xmlns:a16="http://schemas.microsoft.com/office/drawing/2014/main" val="759294891"/>
                  </a:ext>
                </a:extLst>
              </a:tr>
              <a:tr h="476016">
                <a:tc>
                  <a:txBody>
                    <a:bodyPr/>
                    <a:lstStyle/>
                    <a:p>
                      <a:pPr rtl="0" fontAlgn="b"/>
                      <a:r>
                        <a:rPr lang="en-GB" sz="1500" b="1" dirty="0">
                          <a:solidFill>
                            <a:schemeClr val="bg1"/>
                          </a:solidFill>
                          <a:effectLst/>
                        </a:rPr>
                        <a:t>15:00</a:t>
                      </a:r>
                    </a:p>
                  </a:txBody>
                  <a:tcPr marL="30480" marR="30480" marT="20320" marB="20320" anchor="b"/>
                </a:tc>
                <a:tc>
                  <a:txBody>
                    <a:bodyPr/>
                    <a:lstStyle/>
                    <a:p>
                      <a:pPr rtl="0" fontAlgn="b"/>
                      <a:r>
                        <a:rPr lang="en-GB" sz="1500" b="1" dirty="0">
                          <a:solidFill>
                            <a:schemeClr val="bg1"/>
                          </a:solidFill>
                          <a:effectLst/>
                        </a:rPr>
                        <a:t>BREAK</a:t>
                      </a:r>
                    </a:p>
                  </a:txBody>
                  <a:tcPr marL="0" marR="0" marT="20320" marB="20320" anchor="b"/>
                </a:tc>
                <a:extLst>
                  <a:ext uri="{0D108BD9-81ED-4DB2-BD59-A6C34878D82A}">
                    <a16:rowId xmlns:a16="http://schemas.microsoft.com/office/drawing/2014/main" val="2148559143"/>
                  </a:ext>
                </a:extLst>
              </a:tr>
              <a:tr h="476016">
                <a:tc>
                  <a:txBody>
                    <a:bodyPr/>
                    <a:lstStyle/>
                    <a:p>
                      <a:pPr marL="0" marR="0" lvl="0" indent="0" algn="l" defTabSz="685800" rtl="0" eaLnBrk="1" fontAlgn="b" latinLnBrk="0" hangingPunct="1">
                        <a:lnSpc>
                          <a:spcPct val="100000"/>
                        </a:lnSpc>
                        <a:spcBef>
                          <a:spcPts val="0"/>
                        </a:spcBef>
                        <a:spcAft>
                          <a:spcPts val="0"/>
                        </a:spcAft>
                        <a:buClrTx/>
                        <a:buSzTx/>
                        <a:buFontTx/>
                        <a:buNone/>
                        <a:tabLst/>
                        <a:defRPr/>
                      </a:pPr>
                      <a:r>
                        <a:rPr lang="en-GB" sz="1500" b="1" dirty="0">
                          <a:solidFill>
                            <a:schemeClr val="bg1"/>
                          </a:solidFill>
                          <a:effectLst/>
                        </a:rPr>
                        <a:t>15:05</a:t>
                      </a:r>
                    </a:p>
                  </a:txBody>
                  <a:tcPr marL="30480" marR="30480" marT="20320" marB="20320" anchor="b"/>
                </a:tc>
                <a:tc>
                  <a:txBody>
                    <a:bodyPr/>
                    <a:lstStyle/>
                    <a:p>
                      <a:pPr rtl="0" fontAlgn="b"/>
                      <a:r>
                        <a:rPr lang="en-US" sz="1500" b="1" dirty="0">
                          <a:solidFill>
                            <a:schemeClr val="bg1"/>
                          </a:solidFill>
                          <a:effectLst/>
                        </a:rPr>
                        <a:t>Persona mapping</a:t>
                      </a:r>
                    </a:p>
                  </a:txBody>
                  <a:tcPr marL="0" marR="0" marT="20320" marB="20320" anchor="b"/>
                </a:tc>
                <a:extLst>
                  <a:ext uri="{0D108BD9-81ED-4DB2-BD59-A6C34878D82A}">
                    <a16:rowId xmlns:a16="http://schemas.microsoft.com/office/drawing/2014/main" val="3641206422"/>
                  </a:ext>
                </a:extLst>
              </a:tr>
              <a:tr h="476016">
                <a:tc>
                  <a:txBody>
                    <a:bodyPr/>
                    <a:lstStyle/>
                    <a:p>
                      <a:pPr rtl="0" fontAlgn="b"/>
                      <a:r>
                        <a:rPr lang="en-GB" sz="1500" b="1" dirty="0">
                          <a:solidFill>
                            <a:schemeClr val="bg1"/>
                          </a:solidFill>
                          <a:effectLst/>
                        </a:rPr>
                        <a:t>15:25</a:t>
                      </a:r>
                    </a:p>
                  </a:txBody>
                  <a:tcPr marL="30480" marR="30480" marT="20320" marB="20320" anchor="b"/>
                </a:tc>
                <a:tc>
                  <a:txBody>
                    <a:bodyPr/>
                    <a:lstStyle/>
                    <a:p>
                      <a:pPr rtl="0" fontAlgn="b"/>
                      <a:r>
                        <a:rPr lang="en-US" sz="1500" b="1" dirty="0">
                          <a:solidFill>
                            <a:schemeClr val="bg1"/>
                          </a:solidFill>
                          <a:effectLst/>
                        </a:rPr>
                        <a:t>User journey mapping</a:t>
                      </a:r>
                    </a:p>
                  </a:txBody>
                  <a:tcPr marL="0" marR="0" marT="20320" marB="20320" anchor="b"/>
                </a:tc>
                <a:extLst>
                  <a:ext uri="{0D108BD9-81ED-4DB2-BD59-A6C34878D82A}">
                    <a16:rowId xmlns:a16="http://schemas.microsoft.com/office/drawing/2014/main" val="3070610944"/>
                  </a:ext>
                </a:extLst>
              </a:tr>
              <a:tr h="476016">
                <a:tc>
                  <a:txBody>
                    <a:bodyPr/>
                    <a:lstStyle/>
                    <a:p>
                      <a:pPr rtl="0" fontAlgn="b"/>
                      <a:r>
                        <a:rPr lang="en-GB" sz="1500" b="1" dirty="0">
                          <a:solidFill>
                            <a:schemeClr val="bg1"/>
                          </a:solidFill>
                          <a:effectLst/>
                        </a:rPr>
                        <a:t>15:45</a:t>
                      </a:r>
                    </a:p>
                  </a:txBody>
                  <a:tcPr marL="30480" marR="30480" marT="20320" marB="20320" anchor="b"/>
                </a:tc>
                <a:tc>
                  <a:txBody>
                    <a:bodyPr/>
                    <a:lstStyle/>
                    <a:p>
                      <a:pPr rtl="0" fontAlgn="b"/>
                      <a:r>
                        <a:rPr lang="en-US" sz="1500" b="1" dirty="0">
                          <a:solidFill>
                            <a:schemeClr val="bg1"/>
                          </a:solidFill>
                          <a:effectLst/>
                        </a:rPr>
                        <a:t>Other research methods</a:t>
                      </a:r>
                    </a:p>
                  </a:txBody>
                  <a:tcPr marL="0" marR="0" marT="20320" marB="20320" anchor="b"/>
                </a:tc>
                <a:extLst>
                  <a:ext uri="{0D108BD9-81ED-4DB2-BD59-A6C34878D82A}">
                    <a16:rowId xmlns:a16="http://schemas.microsoft.com/office/drawing/2014/main" val="1337097006"/>
                  </a:ext>
                </a:extLst>
              </a:tr>
              <a:tr h="476016">
                <a:tc>
                  <a:txBody>
                    <a:bodyPr/>
                    <a:lstStyle/>
                    <a:p>
                      <a:pPr rtl="0" fontAlgn="b"/>
                      <a:r>
                        <a:rPr lang="en-GB" sz="1500" b="1" dirty="0">
                          <a:solidFill>
                            <a:schemeClr val="bg1"/>
                          </a:solidFill>
                          <a:effectLst/>
                        </a:rPr>
                        <a:t>15:50</a:t>
                      </a:r>
                    </a:p>
                  </a:txBody>
                  <a:tcPr marL="30480" marR="30480" marT="20320" marB="20320" anchor="b"/>
                </a:tc>
                <a:tc>
                  <a:txBody>
                    <a:bodyPr/>
                    <a:lstStyle/>
                    <a:p>
                      <a:pPr rtl="0" fontAlgn="b"/>
                      <a:r>
                        <a:rPr lang="en-GB" sz="1500" b="1" dirty="0">
                          <a:solidFill>
                            <a:schemeClr val="bg1"/>
                          </a:solidFill>
                          <a:effectLst/>
                        </a:rPr>
                        <a:t>Next steps</a:t>
                      </a:r>
                    </a:p>
                  </a:txBody>
                  <a:tcPr marL="0" marR="0" marT="20320" marB="20320" anchor="b"/>
                </a:tc>
                <a:extLst>
                  <a:ext uri="{0D108BD9-81ED-4DB2-BD59-A6C34878D82A}">
                    <a16:rowId xmlns:a16="http://schemas.microsoft.com/office/drawing/2014/main" val="239514974"/>
                  </a:ext>
                </a:extLst>
              </a:tr>
              <a:tr h="476016">
                <a:tc>
                  <a:txBody>
                    <a:bodyPr/>
                    <a:lstStyle/>
                    <a:p>
                      <a:pPr rtl="0" fontAlgn="b"/>
                      <a:endParaRPr lang="en-GB" sz="1500" b="1" dirty="0">
                        <a:solidFill>
                          <a:schemeClr val="bg1"/>
                        </a:solidFill>
                        <a:effectLst/>
                      </a:endParaRPr>
                    </a:p>
                  </a:txBody>
                  <a:tcPr marL="30480" marR="30480" marT="20320" marB="20320" anchor="b"/>
                </a:tc>
                <a:tc>
                  <a:txBody>
                    <a:bodyPr/>
                    <a:lstStyle/>
                    <a:p>
                      <a:pPr rtl="0" fontAlgn="b"/>
                      <a:endParaRPr lang="en-US" sz="1500" b="1" dirty="0">
                        <a:solidFill>
                          <a:schemeClr val="bg1"/>
                        </a:solidFill>
                        <a:effectLst/>
                      </a:endParaRPr>
                    </a:p>
                  </a:txBody>
                  <a:tcPr marL="0" marR="0" marT="20320" marB="20320" anchor="b"/>
                </a:tc>
                <a:extLst>
                  <a:ext uri="{0D108BD9-81ED-4DB2-BD59-A6C34878D82A}">
                    <a16:rowId xmlns:a16="http://schemas.microsoft.com/office/drawing/2014/main" val="1715232364"/>
                  </a:ext>
                </a:extLst>
              </a:tr>
            </a:tbl>
          </a:graphicData>
        </a:graphic>
      </p:graphicFrame>
      <p:sp>
        <p:nvSpPr>
          <p:cNvPr id="12" name="Text Placeholder 11">
            <a:extLst>
              <a:ext uri="{FF2B5EF4-FFF2-40B4-BE49-F238E27FC236}">
                <a16:creationId xmlns:a16="http://schemas.microsoft.com/office/drawing/2014/main" id="{4498AC97-DCD8-4B29-9CF7-BF5043651952}"/>
              </a:ext>
            </a:extLst>
          </p:cNvPr>
          <p:cNvSpPr>
            <a:spLocks noGrp="1"/>
          </p:cNvSpPr>
          <p:nvPr>
            <p:ph type="body" sz="quarter" idx="18"/>
          </p:nvPr>
        </p:nvSpPr>
        <p:spPr>
          <a:xfrm>
            <a:off x="-388265" y="2077172"/>
            <a:ext cx="4913617" cy="4913616"/>
          </a:xfrm>
        </p:spPr>
        <p:txBody>
          <a:bodyPr>
            <a:normAutofit fontScale="47500" lnSpcReduction="20000"/>
          </a:bodyPr>
          <a:lstStyle/>
          <a:p>
            <a:pPr marL="0" indent="0" algn="ctr">
              <a:buNone/>
            </a:pPr>
            <a:r>
              <a:rPr lang="en-US" sz="11466" dirty="0"/>
              <a:t>Understanding your users </a:t>
            </a:r>
          </a:p>
          <a:p>
            <a:pPr algn="ctr"/>
            <a:r>
              <a:rPr lang="en-US" sz="3867" i="1" dirty="0"/>
              <a:t>Nov 2nd</a:t>
            </a:r>
            <a:endParaRPr lang="en-GB" sz="3867" dirty="0"/>
          </a:p>
          <a:p>
            <a:pPr algn="ctr"/>
            <a:r>
              <a:rPr lang="en-GB" sz="3867" dirty="0"/>
              <a:t>Marie Geneste</a:t>
            </a:r>
          </a:p>
          <a:p>
            <a:pPr algn="ctr"/>
            <a:r>
              <a:rPr lang="en-GB" sz="3867" dirty="0"/>
              <a:t>Marie@theccollective.com</a:t>
            </a:r>
          </a:p>
          <a:p>
            <a:pPr algn="ctr"/>
            <a:endParaRPr lang="fr-FR" sz="2400" i="1" dirty="0"/>
          </a:p>
        </p:txBody>
      </p:sp>
      <p:sp>
        <p:nvSpPr>
          <p:cNvPr id="2" name="TextBox 1">
            <a:extLst>
              <a:ext uri="{FF2B5EF4-FFF2-40B4-BE49-F238E27FC236}">
                <a16:creationId xmlns:a16="http://schemas.microsoft.com/office/drawing/2014/main" id="{30C4266C-35CB-A09C-53EE-BDAB298BE9E4}"/>
              </a:ext>
            </a:extLst>
          </p:cNvPr>
          <p:cNvSpPr txBox="1"/>
          <p:nvPr/>
        </p:nvSpPr>
        <p:spPr>
          <a:xfrm rot="1015908">
            <a:off x="8895826" y="86445"/>
            <a:ext cx="3778179" cy="1364921"/>
          </a:xfrm>
          <a:prstGeom prst="rect">
            <a:avLst/>
          </a:prstGeom>
          <a:solidFill>
            <a:schemeClr val="accent2">
              <a:alpha val="98000"/>
            </a:schemeClr>
          </a:solidFill>
        </p:spPr>
        <p:txBody>
          <a:bodyPr vert="horz" lIns="91440" tIns="0" rIns="91440" bIns="612000" rtlCol="0" anchor="ctr" anchorCtr="0">
            <a:normAutofit fontScale="70000" lnSpcReduction="20000"/>
          </a:bodyPr>
          <a:lstStyle>
            <a:lvl1pPr indent="0" algn="ctr" defTabSz="914400">
              <a:lnSpc>
                <a:spcPct val="90000"/>
              </a:lnSpc>
              <a:spcBef>
                <a:spcPts val="1000"/>
              </a:spcBef>
              <a:buFont typeface="Arial" panose="020B0604020202020204" pitchFamily="34" charset="0"/>
              <a:buNone/>
              <a:defRPr sz="11466">
                <a:solidFill>
                  <a:schemeClr val="bg1"/>
                </a:solidFill>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endParaRPr lang="fr-FR" sz="4000" dirty="0"/>
          </a:p>
          <a:p>
            <a:r>
              <a:rPr lang="fr-FR" sz="4000" dirty="0"/>
              <a:t>PREVIOUSLY COVERED…</a:t>
            </a:r>
          </a:p>
        </p:txBody>
      </p:sp>
    </p:spTree>
    <p:extLst>
      <p:ext uri="{BB962C8B-B14F-4D97-AF65-F5344CB8AC3E}">
        <p14:creationId xmlns:p14="http://schemas.microsoft.com/office/powerpoint/2010/main" val="22204598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92ADB28-C184-4BD3-8182-37E916B0B0B5}"/>
              </a:ext>
            </a:extLst>
          </p:cNvPr>
          <p:cNvSpPr>
            <a:spLocks noGrp="1"/>
          </p:cNvSpPr>
          <p:nvPr>
            <p:ph type="title"/>
          </p:nvPr>
        </p:nvSpPr>
        <p:spPr>
          <a:xfrm>
            <a:off x="2231136" y="392037"/>
            <a:ext cx="7729728" cy="1188720"/>
          </a:xfrm>
        </p:spPr>
        <p:txBody>
          <a:bodyPr/>
          <a:lstStyle/>
          <a:p>
            <a:r>
              <a:rPr lang="en-GB" sz="2000" dirty="0"/>
              <a:t>Key messages for persona x</a:t>
            </a:r>
          </a:p>
        </p:txBody>
      </p:sp>
      <p:pic>
        <p:nvPicPr>
          <p:cNvPr id="14" name="Graphic 13" descr="Warning">
            <a:extLst>
              <a:ext uri="{FF2B5EF4-FFF2-40B4-BE49-F238E27FC236}">
                <a16:creationId xmlns:a16="http://schemas.microsoft.com/office/drawing/2014/main" id="{6D316B08-91B7-445A-844B-C69CBFDE625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87688" y="3722286"/>
            <a:ext cx="528357" cy="528357"/>
          </a:xfrm>
          <a:prstGeom prst="rect">
            <a:avLst/>
          </a:prstGeom>
        </p:spPr>
      </p:pic>
      <p:pic>
        <p:nvPicPr>
          <p:cNvPr id="18" name="Graphic 17" descr="Gauge">
            <a:extLst>
              <a:ext uri="{FF2B5EF4-FFF2-40B4-BE49-F238E27FC236}">
                <a16:creationId xmlns:a16="http://schemas.microsoft.com/office/drawing/2014/main" id="{AF8D781C-1BD6-4DF1-8A15-6FF2C02EA0E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87688" y="4614968"/>
            <a:ext cx="528357" cy="528357"/>
          </a:xfrm>
          <a:prstGeom prst="rect">
            <a:avLst/>
          </a:prstGeom>
        </p:spPr>
      </p:pic>
      <p:pic>
        <p:nvPicPr>
          <p:cNvPr id="26" name="Graphic 25" descr="Pound">
            <a:extLst>
              <a:ext uri="{FF2B5EF4-FFF2-40B4-BE49-F238E27FC236}">
                <a16:creationId xmlns:a16="http://schemas.microsoft.com/office/drawing/2014/main" id="{A6356022-58A4-4B94-84DD-58D6A0FA069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87688" y="2572352"/>
            <a:ext cx="528357" cy="528357"/>
          </a:xfrm>
          <a:prstGeom prst="rect">
            <a:avLst/>
          </a:prstGeom>
        </p:spPr>
      </p:pic>
      <p:pic>
        <p:nvPicPr>
          <p:cNvPr id="28" name="Graphic 27" descr="Shield Tick">
            <a:extLst>
              <a:ext uri="{FF2B5EF4-FFF2-40B4-BE49-F238E27FC236}">
                <a16:creationId xmlns:a16="http://schemas.microsoft.com/office/drawing/2014/main" id="{D25C9FC1-D06B-4235-89F1-55EB603EEC3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87688" y="5628114"/>
            <a:ext cx="528357" cy="528357"/>
          </a:xfrm>
          <a:prstGeom prst="rect">
            <a:avLst/>
          </a:prstGeom>
        </p:spPr>
      </p:pic>
      <p:sp>
        <p:nvSpPr>
          <p:cNvPr id="15" name="TextBox 14">
            <a:extLst>
              <a:ext uri="{FF2B5EF4-FFF2-40B4-BE49-F238E27FC236}">
                <a16:creationId xmlns:a16="http://schemas.microsoft.com/office/drawing/2014/main" id="{C620F181-659F-49F0-8B3D-BCEC1EBD1756}"/>
              </a:ext>
            </a:extLst>
          </p:cNvPr>
          <p:cNvSpPr txBox="1"/>
          <p:nvPr/>
        </p:nvSpPr>
        <p:spPr>
          <a:xfrm>
            <a:off x="1295010" y="1722268"/>
            <a:ext cx="4507973" cy="338554"/>
          </a:xfrm>
          <a:prstGeom prst="rect">
            <a:avLst/>
          </a:prstGeom>
          <a:noFill/>
        </p:spPr>
        <p:txBody>
          <a:bodyPr wrap="square">
            <a:spAutoFit/>
          </a:bodyPr>
          <a:lstStyle/>
          <a:p>
            <a:pPr algn="ctr" defTabSz="914377">
              <a:defRPr/>
            </a:pPr>
            <a:r>
              <a:rPr lang="en-GB" sz="1600" b="1" dirty="0"/>
              <a:t>Benefits of xx</a:t>
            </a:r>
          </a:p>
        </p:txBody>
      </p:sp>
      <p:sp>
        <p:nvSpPr>
          <p:cNvPr id="16" name="TextBox 15">
            <a:extLst>
              <a:ext uri="{FF2B5EF4-FFF2-40B4-BE49-F238E27FC236}">
                <a16:creationId xmlns:a16="http://schemas.microsoft.com/office/drawing/2014/main" id="{89F530C5-8B9B-49A5-BA82-051D70C802B6}"/>
              </a:ext>
            </a:extLst>
          </p:cNvPr>
          <p:cNvSpPr txBox="1"/>
          <p:nvPr/>
        </p:nvSpPr>
        <p:spPr>
          <a:xfrm>
            <a:off x="5457306" y="1771688"/>
            <a:ext cx="6096000" cy="338554"/>
          </a:xfrm>
          <a:prstGeom prst="rect">
            <a:avLst/>
          </a:prstGeom>
          <a:noFill/>
        </p:spPr>
        <p:txBody>
          <a:bodyPr wrap="square">
            <a:spAutoFit/>
          </a:bodyPr>
          <a:lstStyle/>
          <a:p>
            <a:pPr algn="ctr" defTabSz="914377"/>
            <a:r>
              <a:rPr lang="en-GB" sz="1600" b="1" dirty="0"/>
              <a:t>Features / reason to believe</a:t>
            </a:r>
          </a:p>
        </p:txBody>
      </p:sp>
      <p:sp>
        <p:nvSpPr>
          <p:cNvPr id="12" name="Google Shape;67;p14">
            <a:extLst>
              <a:ext uri="{FF2B5EF4-FFF2-40B4-BE49-F238E27FC236}">
                <a16:creationId xmlns:a16="http://schemas.microsoft.com/office/drawing/2014/main" id="{2AE719E9-098F-4B74-9FCB-2051EB31FB1A}"/>
              </a:ext>
            </a:extLst>
          </p:cNvPr>
          <p:cNvSpPr txBox="1"/>
          <p:nvPr/>
        </p:nvSpPr>
        <p:spPr>
          <a:xfrm>
            <a:off x="389479" y="362097"/>
            <a:ext cx="1180800" cy="584735"/>
          </a:xfrm>
          <a:prstGeom prst="rect">
            <a:avLst/>
          </a:prstGeom>
          <a:noFill/>
          <a:ln>
            <a:noFill/>
          </a:ln>
        </p:spPr>
        <p:txBody>
          <a:bodyPr spcFirstLastPara="1" wrap="square" lIns="121900" tIns="121900" rIns="121900" bIns="121900" anchor="t" anchorCtr="0">
            <a:spAutoFit/>
          </a:bodyPr>
          <a:lstStyle/>
          <a:p>
            <a:pPr algn="ctr"/>
            <a:r>
              <a:rPr lang="en-GB" sz="2200" b="1" dirty="0">
                <a:solidFill>
                  <a:schemeClr val="bg1"/>
                </a:solidFill>
                <a:latin typeface="Montserrat"/>
                <a:ea typeface="Montserrat"/>
                <a:cs typeface="Montserrat"/>
                <a:sym typeface="Montserrat"/>
              </a:rPr>
              <a:t>Hero </a:t>
            </a:r>
            <a:endParaRPr sz="2200" b="1" dirty="0">
              <a:solidFill>
                <a:schemeClr val="bg1"/>
              </a:solidFill>
              <a:latin typeface="Montserrat"/>
              <a:ea typeface="Montserrat"/>
              <a:cs typeface="Montserrat"/>
              <a:sym typeface="Montserrat"/>
            </a:endParaRPr>
          </a:p>
        </p:txBody>
      </p:sp>
      <p:sp>
        <p:nvSpPr>
          <p:cNvPr id="13" name="Rectangle: Rounded Corners 12">
            <a:extLst>
              <a:ext uri="{FF2B5EF4-FFF2-40B4-BE49-F238E27FC236}">
                <a16:creationId xmlns:a16="http://schemas.microsoft.com/office/drawing/2014/main" id="{17A0226E-14A1-4400-90D9-3E6A3BD914E9}"/>
              </a:ext>
            </a:extLst>
          </p:cNvPr>
          <p:cNvSpPr/>
          <p:nvPr/>
        </p:nvSpPr>
        <p:spPr>
          <a:xfrm rot="20794379">
            <a:off x="-565495" y="241642"/>
            <a:ext cx="2583599" cy="204781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fr-FR" sz="1400" dirty="0"/>
              <a:t>Template to </a:t>
            </a:r>
            <a:r>
              <a:rPr lang="fr-FR" sz="1400" dirty="0" err="1"/>
              <a:t>fill</a:t>
            </a:r>
            <a:endParaRPr lang="fr-FR" sz="1400" dirty="0"/>
          </a:p>
        </p:txBody>
      </p:sp>
      <p:pic>
        <p:nvPicPr>
          <p:cNvPr id="17" name="Graphic 16" descr="Signature outline">
            <a:extLst>
              <a:ext uri="{FF2B5EF4-FFF2-40B4-BE49-F238E27FC236}">
                <a16:creationId xmlns:a16="http://schemas.microsoft.com/office/drawing/2014/main" id="{F3F2C44E-2BDA-45AC-81DF-9B41F0ABA65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77345" y="1149230"/>
            <a:ext cx="1104513" cy="1104513"/>
          </a:xfrm>
          <a:prstGeom prst="rect">
            <a:avLst/>
          </a:prstGeom>
        </p:spPr>
      </p:pic>
      <p:sp>
        <p:nvSpPr>
          <p:cNvPr id="2" name="Rectangle 1">
            <a:extLst>
              <a:ext uri="{FF2B5EF4-FFF2-40B4-BE49-F238E27FC236}">
                <a16:creationId xmlns:a16="http://schemas.microsoft.com/office/drawing/2014/main" id="{F77940C0-4B05-8C90-A274-E935EE699BCA}"/>
              </a:ext>
            </a:extLst>
          </p:cNvPr>
          <p:cNvSpPr/>
          <p:nvPr/>
        </p:nvSpPr>
        <p:spPr>
          <a:xfrm>
            <a:off x="10078497" y="0"/>
            <a:ext cx="2113503" cy="23613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Speech Bubble: Rectangle 6">
            <a:extLst>
              <a:ext uri="{FF2B5EF4-FFF2-40B4-BE49-F238E27FC236}">
                <a16:creationId xmlns:a16="http://schemas.microsoft.com/office/drawing/2014/main" id="{47FB1DEA-6A4E-467C-8D94-62B7450825C7}"/>
              </a:ext>
            </a:extLst>
          </p:cNvPr>
          <p:cNvSpPr/>
          <p:nvPr/>
        </p:nvSpPr>
        <p:spPr>
          <a:xfrm>
            <a:off x="9738741" y="123436"/>
            <a:ext cx="2453259" cy="823396"/>
          </a:xfrm>
          <a:prstGeom prst="wedgeRectCallout">
            <a:avLst>
              <a:gd name="adj1" fmla="val -72833"/>
              <a:gd name="adj2" fmla="val 49636"/>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sz="1400" dirty="0"/>
              <a:t>Muscle up all these claims with facts / proof points</a:t>
            </a:r>
          </a:p>
        </p:txBody>
      </p:sp>
      <p:graphicFrame>
        <p:nvGraphicFramePr>
          <p:cNvPr id="8" name="Table 8">
            <a:extLst>
              <a:ext uri="{FF2B5EF4-FFF2-40B4-BE49-F238E27FC236}">
                <a16:creationId xmlns:a16="http://schemas.microsoft.com/office/drawing/2014/main" id="{9017542A-674A-43CF-9B53-95E0450E018E}"/>
              </a:ext>
            </a:extLst>
          </p:cNvPr>
          <p:cNvGraphicFramePr>
            <a:graphicFrameLocks noGrp="1"/>
          </p:cNvGraphicFramePr>
          <p:nvPr>
            <p:ph sz="half" idx="1"/>
            <p:extLst>
              <p:ext uri="{D42A27DB-BD31-4B8C-83A1-F6EECF244321}">
                <p14:modId xmlns:p14="http://schemas.microsoft.com/office/powerpoint/2010/main" val="2838146169"/>
              </p:ext>
            </p:extLst>
          </p:nvPr>
        </p:nvGraphicFramePr>
        <p:xfrm>
          <a:off x="1999491" y="1641810"/>
          <a:ext cx="9522455" cy="4514661"/>
        </p:xfrm>
        <a:graphic>
          <a:graphicData uri="http://schemas.openxmlformats.org/drawingml/2006/table">
            <a:tbl>
              <a:tblPr firstRow="1" bandRow="1">
                <a:tableStyleId>{C4B1156A-380E-4F78-BDF5-A606A8083BF9}</a:tableStyleId>
              </a:tblPr>
              <a:tblGrid>
                <a:gridCol w="3839846">
                  <a:extLst>
                    <a:ext uri="{9D8B030D-6E8A-4147-A177-3AD203B41FA5}">
                      <a16:colId xmlns:a16="http://schemas.microsoft.com/office/drawing/2014/main" val="4140397772"/>
                    </a:ext>
                  </a:extLst>
                </a:gridCol>
                <a:gridCol w="5682609">
                  <a:extLst>
                    <a:ext uri="{9D8B030D-6E8A-4147-A177-3AD203B41FA5}">
                      <a16:colId xmlns:a16="http://schemas.microsoft.com/office/drawing/2014/main" val="3955900332"/>
                    </a:ext>
                  </a:extLst>
                </a:gridCol>
              </a:tblGrid>
              <a:tr h="70098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300" b="0" dirty="0"/>
                    </a:p>
                    <a:p>
                      <a:endParaRPr lang="en-GB" sz="1300" b="0" dirty="0"/>
                    </a:p>
                  </a:txBody>
                  <a:tcPr>
                    <a:lnL w="76200" cap="flat" cmpd="sng" algn="ctr">
                      <a:solidFill>
                        <a:schemeClr val="tx2"/>
                      </a:solidFill>
                      <a:prstDash val="solid"/>
                      <a:round/>
                      <a:headEnd type="none" w="med" len="med"/>
                      <a:tailEnd type="none" w="med" len="med"/>
                    </a:lnL>
                    <a:lnR w="76200" cap="flat" cmpd="sng" algn="ctr">
                      <a:solidFill>
                        <a:schemeClr val="tx2"/>
                      </a:solidFill>
                      <a:prstDash val="solid"/>
                      <a:round/>
                      <a:headEnd type="none" w="med" len="med"/>
                      <a:tailEnd type="none" w="med" len="med"/>
                    </a:lnR>
                    <a:lnT w="76200" cap="flat" cmpd="sng" algn="ctr">
                      <a:solidFill>
                        <a:schemeClr val="tx2"/>
                      </a:solidFill>
                      <a:prstDash val="solid"/>
                      <a:round/>
                      <a:headEnd type="none" w="med" len="med"/>
                      <a:tailEnd type="none" w="med" len="med"/>
                    </a:lnT>
                    <a:lnB w="76200" cap="flat" cmpd="sng" algn="ctr">
                      <a:solidFill>
                        <a:schemeClr val="tx2"/>
                      </a:solidFill>
                      <a:prstDash val="solid"/>
                      <a:round/>
                      <a:headEnd type="none" w="med" len="med"/>
                      <a:tailEnd type="none" w="med" len="med"/>
                    </a:lnB>
                    <a:noFill/>
                  </a:tcPr>
                </a:tc>
                <a:tc>
                  <a:txBody>
                    <a:bodyPr/>
                    <a:lstStyle/>
                    <a:p>
                      <a:endParaRPr lang="en-GB" sz="1300" b="0" dirty="0"/>
                    </a:p>
                  </a:txBody>
                  <a:tcPr>
                    <a:lnL w="76200" cap="flat" cmpd="sng" algn="ctr">
                      <a:solidFill>
                        <a:schemeClr val="tx2"/>
                      </a:solidFill>
                      <a:prstDash val="solid"/>
                      <a:round/>
                      <a:headEnd type="none" w="med" len="med"/>
                      <a:tailEnd type="none" w="med" len="med"/>
                    </a:lnL>
                    <a:lnR w="76200" cap="flat" cmpd="sng" algn="ctr">
                      <a:solidFill>
                        <a:schemeClr val="tx2"/>
                      </a:solidFill>
                      <a:prstDash val="solid"/>
                      <a:round/>
                      <a:headEnd type="none" w="med" len="med"/>
                      <a:tailEnd type="none" w="med" len="med"/>
                    </a:lnR>
                    <a:lnT w="76200" cap="flat" cmpd="sng" algn="ctr">
                      <a:solidFill>
                        <a:schemeClr val="tx2"/>
                      </a:solidFill>
                      <a:prstDash val="solid"/>
                      <a:round/>
                      <a:headEnd type="none" w="med" len="med"/>
                      <a:tailEnd type="none" w="med" len="med"/>
                    </a:lnT>
                    <a:lnB w="76200"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1398537713"/>
                  </a:ext>
                </a:extLst>
              </a:tr>
              <a:tr h="1111538">
                <a:tc>
                  <a:txBody>
                    <a:bodyPr/>
                    <a:lstStyle/>
                    <a:p>
                      <a:pPr marL="0" algn="l" defTabSz="914400" rtl="0" eaLnBrk="1" latinLnBrk="0" hangingPunct="1"/>
                      <a:r>
                        <a:rPr lang="en-GB" sz="1900" b="1" kern="1200" dirty="0">
                          <a:solidFill>
                            <a:schemeClr val="tx1"/>
                          </a:solidFill>
                          <a:latin typeface="+mn-lt"/>
                          <a:ea typeface="+mn-ea"/>
                          <a:cs typeface="+mn-cs"/>
                        </a:rPr>
                        <a:t>Benefit 1</a:t>
                      </a:r>
                    </a:p>
                    <a:p>
                      <a:r>
                        <a:rPr lang="en-US" sz="1300" dirty="0">
                          <a:solidFill>
                            <a:schemeClr val="tx1"/>
                          </a:solidFill>
                        </a:rPr>
                        <a:t>xx</a:t>
                      </a:r>
                      <a:endParaRPr lang="en-GB" sz="1300" dirty="0">
                        <a:solidFill>
                          <a:schemeClr val="tx1"/>
                        </a:solidFill>
                      </a:endParaRPr>
                    </a:p>
                  </a:txBody>
                  <a:tcPr>
                    <a:lnL w="76200" cap="flat" cmpd="sng" algn="ctr">
                      <a:solidFill>
                        <a:schemeClr val="tx2"/>
                      </a:solidFill>
                      <a:prstDash val="solid"/>
                      <a:round/>
                      <a:headEnd type="none" w="med" len="med"/>
                      <a:tailEnd type="none" w="med" len="med"/>
                    </a:lnL>
                    <a:lnR w="76200" cap="flat" cmpd="sng" algn="ctr">
                      <a:solidFill>
                        <a:schemeClr val="tx2"/>
                      </a:solidFill>
                      <a:prstDash val="solid"/>
                      <a:round/>
                      <a:headEnd type="none" w="med" len="med"/>
                      <a:tailEnd type="none" w="med" len="med"/>
                    </a:lnR>
                    <a:lnT w="76200" cap="flat" cmpd="sng" algn="ctr">
                      <a:solidFill>
                        <a:schemeClr val="tx2"/>
                      </a:solidFill>
                      <a:prstDash val="solid"/>
                      <a:round/>
                      <a:headEnd type="none" w="med" len="med"/>
                      <a:tailEnd type="none" w="med" len="med"/>
                    </a:lnT>
                    <a:lnB w="76200" cap="flat" cmpd="sng" algn="ctr">
                      <a:solidFill>
                        <a:schemeClr val="tx2"/>
                      </a:solidFill>
                      <a:prstDash val="solid"/>
                      <a:round/>
                      <a:headEnd type="none" w="med" len="med"/>
                      <a:tailEnd type="none" w="med" len="med"/>
                    </a:lnB>
                    <a:solidFill>
                      <a:srgbClr val="F2F2F2">
                        <a:alpha val="65000"/>
                      </a:srgbClr>
                    </a:solidFill>
                  </a:tcPr>
                </a:tc>
                <a:tc>
                  <a:txBody>
                    <a:bodyPr/>
                    <a:lstStyle/>
                    <a:p>
                      <a:pPr marL="171450" indent="-171450" defTabSz="914400" rtl="0" eaLnBrk="1" latinLnBrk="0" hangingPunct="1">
                        <a:buFont typeface="Arial" panose="020B0604020202020204" pitchFamily="34" charset="0"/>
                        <a:buChar char="•"/>
                      </a:pPr>
                      <a:r>
                        <a:rPr lang="en-GB" sz="1200" b="0" kern="1200" dirty="0">
                          <a:solidFill>
                            <a:schemeClr val="dk1"/>
                          </a:solidFill>
                          <a:latin typeface="+mn-lt"/>
                          <a:ea typeface="+mn-ea"/>
                          <a:cs typeface="+mn-cs"/>
                        </a:rPr>
                        <a:t>xxx</a:t>
                      </a:r>
                    </a:p>
                  </a:txBody>
                  <a:tcPr>
                    <a:lnL w="76200" cap="flat" cmpd="sng" algn="ctr">
                      <a:solidFill>
                        <a:schemeClr val="tx2"/>
                      </a:solidFill>
                      <a:prstDash val="solid"/>
                      <a:round/>
                      <a:headEnd type="none" w="med" len="med"/>
                      <a:tailEnd type="none" w="med" len="med"/>
                    </a:lnL>
                    <a:lnR w="76200" cap="flat" cmpd="sng" algn="ctr">
                      <a:solidFill>
                        <a:schemeClr val="tx2"/>
                      </a:solidFill>
                      <a:prstDash val="solid"/>
                      <a:round/>
                      <a:headEnd type="none" w="med" len="med"/>
                      <a:tailEnd type="none" w="med" len="med"/>
                    </a:lnR>
                    <a:lnT w="76200" cap="flat" cmpd="sng" algn="ctr">
                      <a:solidFill>
                        <a:schemeClr val="tx2"/>
                      </a:solidFill>
                      <a:prstDash val="solid"/>
                      <a:round/>
                      <a:headEnd type="none" w="med" len="med"/>
                      <a:tailEnd type="none" w="med" len="med"/>
                    </a:lnT>
                    <a:lnB w="76200" cap="flat" cmpd="sng" algn="ctr">
                      <a:solidFill>
                        <a:schemeClr val="tx2"/>
                      </a:solidFill>
                      <a:prstDash val="solid"/>
                      <a:round/>
                      <a:headEnd type="none" w="med" len="med"/>
                      <a:tailEnd type="none" w="med" len="med"/>
                    </a:lnB>
                    <a:solidFill>
                      <a:schemeClr val="bg1">
                        <a:alpha val="65000"/>
                      </a:schemeClr>
                    </a:solidFill>
                  </a:tcPr>
                </a:tc>
                <a:extLst>
                  <a:ext uri="{0D108BD9-81ED-4DB2-BD59-A6C34878D82A}">
                    <a16:rowId xmlns:a16="http://schemas.microsoft.com/office/drawing/2014/main" val="636843513"/>
                  </a:ext>
                </a:extLst>
              </a:tr>
              <a:tr h="90071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900" b="1" i="0" u="none" strike="noStrike" kern="1200" cap="none" spc="0" normalizeH="0" baseline="0" noProof="0" dirty="0">
                          <a:ln>
                            <a:noFill/>
                          </a:ln>
                          <a:solidFill>
                            <a:schemeClr val="tx1"/>
                          </a:solidFill>
                          <a:effectLst/>
                          <a:uLnTx/>
                          <a:uFillTx/>
                          <a:latin typeface="+mn-lt"/>
                          <a:ea typeface="+mn-ea"/>
                          <a:cs typeface="+mn-cs"/>
                        </a:rPr>
                        <a:t>Benefit 2</a:t>
                      </a:r>
                    </a:p>
                    <a:p>
                      <a:r>
                        <a:rPr lang="en-GB" sz="1300" dirty="0">
                          <a:solidFill>
                            <a:schemeClr val="tx1"/>
                          </a:solidFill>
                        </a:rPr>
                        <a:t>x</a:t>
                      </a:r>
                    </a:p>
                  </a:txBody>
                  <a:tcPr>
                    <a:lnL w="76200" cap="flat" cmpd="sng" algn="ctr">
                      <a:solidFill>
                        <a:schemeClr val="tx2"/>
                      </a:solidFill>
                      <a:prstDash val="solid"/>
                      <a:round/>
                      <a:headEnd type="none" w="med" len="med"/>
                      <a:tailEnd type="none" w="med" len="med"/>
                    </a:lnL>
                    <a:lnR w="76200" cap="flat" cmpd="sng" algn="ctr">
                      <a:solidFill>
                        <a:schemeClr val="tx2"/>
                      </a:solidFill>
                      <a:prstDash val="solid"/>
                      <a:round/>
                      <a:headEnd type="none" w="med" len="med"/>
                      <a:tailEnd type="none" w="med" len="med"/>
                    </a:lnR>
                    <a:lnT w="76200" cap="flat" cmpd="sng" algn="ctr">
                      <a:solidFill>
                        <a:schemeClr val="tx2"/>
                      </a:solidFill>
                      <a:prstDash val="solid"/>
                      <a:round/>
                      <a:headEnd type="none" w="med" len="med"/>
                      <a:tailEnd type="none" w="med" len="med"/>
                    </a:lnT>
                    <a:lnB w="76200" cap="flat" cmpd="sng" algn="ctr">
                      <a:solidFill>
                        <a:schemeClr val="tx2"/>
                      </a:solidFill>
                      <a:prstDash val="solid"/>
                      <a:round/>
                      <a:headEnd type="none" w="med" len="med"/>
                      <a:tailEnd type="none" w="med" len="med"/>
                    </a:lnB>
                    <a:solidFill>
                      <a:srgbClr val="F2F2F2">
                        <a:alpha val="65000"/>
                      </a:srgbClr>
                    </a:solidFill>
                  </a:tcPr>
                </a:tc>
                <a:tc>
                  <a:txBody>
                    <a:bodyPr/>
                    <a:lstStyle/>
                    <a:p>
                      <a:pPr marL="171450" indent="-171450" defTabSz="914400" rtl="0" eaLnBrk="1" latinLnBrk="0" hangingPunct="1">
                        <a:buFont typeface="Arial" panose="020B0604020202020204" pitchFamily="34" charset="0"/>
                        <a:buChar char="•"/>
                      </a:pPr>
                      <a:endParaRPr lang="en-GB" sz="1200" b="0" kern="1200" dirty="0">
                        <a:solidFill>
                          <a:schemeClr val="dk1"/>
                        </a:solidFill>
                        <a:latin typeface="+mn-lt"/>
                        <a:ea typeface="+mn-ea"/>
                        <a:cs typeface="+mn-cs"/>
                      </a:endParaRPr>
                    </a:p>
                  </a:txBody>
                  <a:tcPr>
                    <a:lnL w="76200" cap="flat" cmpd="sng" algn="ctr">
                      <a:solidFill>
                        <a:schemeClr val="tx2"/>
                      </a:solidFill>
                      <a:prstDash val="solid"/>
                      <a:round/>
                      <a:headEnd type="none" w="med" len="med"/>
                      <a:tailEnd type="none" w="med" len="med"/>
                    </a:lnL>
                    <a:lnR w="76200" cap="flat" cmpd="sng" algn="ctr">
                      <a:solidFill>
                        <a:schemeClr val="tx2"/>
                      </a:solidFill>
                      <a:prstDash val="solid"/>
                      <a:round/>
                      <a:headEnd type="none" w="med" len="med"/>
                      <a:tailEnd type="none" w="med" len="med"/>
                    </a:lnR>
                    <a:lnT w="76200" cap="flat" cmpd="sng" algn="ctr">
                      <a:solidFill>
                        <a:schemeClr val="tx2"/>
                      </a:solidFill>
                      <a:prstDash val="solid"/>
                      <a:round/>
                      <a:headEnd type="none" w="med" len="med"/>
                      <a:tailEnd type="none" w="med" len="med"/>
                    </a:lnT>
                    <a:lnB w="76200" cap="flat" cmpd="sng" algn="ctr">
                      <a:solidFill>
                        <a:schemeClr val="tx2"/>
                      </a:solidFill>
                      <a:prstDash val="solid"/>
                      <a:round/>
                      <a:headEnd type="none" w="med" len="med"/>
                      <a:tailEnd type="none" w="med" len="med"/>
                    </a:lnB>
                    <a:solidFill>
                      <a:schemeClr val="bg1">
                        <a:alpha val="65000"/>
                      </a:schemeClr>
                    </a:solidFill>
                  </a:tcPr>
                </a:tc>
                <a:extLst>
                  <a:ext uri="{0D108BD9-81ED-4DB2-BD59-A6C34878D82A}">
                    <a16:rowId xmlns:a16="http://schemas.microsoft.com/office/drawing/2014/main" val="1263997877"/>
                  </a:ext>
                </a:extLst>
              </a:tr>
              <a:tr h="90071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900" b="1" i="0" u="none" strike="noStrike" kern="1200" cap="none" spc="0" normalizeH="0" baseline="0" noProof="0" dirty="0">
                          <a:ln>
                            <a:noFill/>
                          </a:ln>
                          <a:solidFill>
                            <a:schemeClr val="tx1"/>
                          </a:solidFill>
                          <a:effectLst/>
                          <a:uLnTx/>
                          <a:uFillTx/>
                          <a:latin typeface="+mn-lt"/>
                          <a:ea typeface="+mn-ea"/>
                          <a:cs typeface="+mn-cs"/>
                        </a:rPr>
                        <a:t>Benefit 3</a:t>
                      </a:r>
                    </a:p>
                    <a:p>
                      <a:r>
                        <a:rPr lang="en-GB" sz="1300" dirty="0">
                          <a:solidFill>
                            <a:schemeClr val="tx1"/>
                          </a:solidFill>
                        </a:rPr>
                        <a:t>x</a:t>
                      </a:r>
                    </a:p>
                  </a:txBody>
                  <a:tcPr>
                    <a:lnL w="76200" cap="flat" cmpd="sng" algn="ctr">
                      <a:solidFill>
                        <a:schemeClr val="tx2"/>
                      </a:solidFill>
                      <a:prstDash val="solid"/>
                      <a:round/>
                      <a:headEnd type="none" w="med" len="med"/>
                      <a:tailEnd type="none" w="med" len="med"/>
                    </a:lnL>
                    <a:lnR w="76200" cap="flat" cmpd="sng" algn="ctr">
                      <a:solidFill>
                        <a:schemeClr val="tx2"/>
                      </a:solidFill>
                      <a:prstDash val="solid"/>
                      <a:round/>
                      <a:headEnd type="none" w="med" len="med"/>
                      <a:tailEnd type="none" w="med" len="med"/>
                    </a:lnR>
                    <a:lnT w="76200" cap="flat" cmpd="sng" algn="ctr">
                      <a:solidFill>
                        <a:schemeClr val="tx2"/>
                      </a:solidFill>
                      <a:prstDash val="solid"/>
                      <a:round/>
                      <a:headEnd type="none" w="med" len="med"/>
                      <a:tailEnd type="none" w="med" len="med"/>
                    </a:lnT>
                    <a:lnB w="76200" cap="flat" cmpd="sng" algn="ctr">
                      <a:solidFill>
                        <a:schemeClr val="tx2"/>
                      </a:solidFill>
                      <a:prstDash val="solid"/>
                      <a:round/>
                      <a:headEnd type="none" w="med" len="med"/>
                      <a:tailEnd type="none" w="med" len="med"/>
                    </a:lnB>
                    <a:solidFill>
                      <a:srgbClr val="F2F2F2">
                        <a:alpha val="65000"/>
                      </a:srgbClr>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kern="1200" dirty="0">
                        <a:solidFill>
                          <a:schemeClr val="dk1"/>
                        </a:solidFill>
                        <a:latin typeface="+mn-lt"/>
                        <a:ea typeface="+mn-ea"/>
                        <a:cs typeface="+mn-cs"/>
                      </a:endParaRPr>
                    </a:p>
                  </a:txBody>
                  <a:tcPr>
                    <a:lnL w="76200" cap="flat" cmpd="sng" algn="ctr">
                      <a:solidFill>
                        <a:schemeClr val="tx2"/>
                      </a:solidFill>
                      <a:prstDash val="solid"/>
                      <a:round/>
                      <a:headEnd type="none" w="med" len="med"/>
                      <a:tailEnd type="none" w="med" len="med"/>
                    </a:lnL>
                    <a:lnR w="76200" cap="flat" cmpd="sng" algn="ctr">
                      <a:solidFill>
                        <a:schemeClr val="tx2"/>
                      </a:solidFill>
                      <a:prstDash val="solid"/>
                      <a:round/>
                      <a:headEnd type="none" w="med" len="med"/>
                      <a:tailEnd type="none" w="med" len="med"/>
                    </a:lnR>
                    <a:lnT w="76200" cap="flat" cmpd="sng" algn="ctr">
                      <a:solidFill>
                        <a:schemeClr val="tx2"/>
                      </a:solidFill>
                      <a:prstDash val="solid"/>
                      <a:round/>
                      <a:headEnd type="none" w="med" len="med"/>
                      <a:tailEnd type="none" w="med" len="med"/>
                    </a:lnT>
                    <a:lnB w="76200" cap="flat" cmpd="sng" algn="ctr">
                      <a:solidFill>
                        <a:schemeClr val="tx2"/>
                      </a:solidFill>
                      <a:prstDash val="solid"/>
                      <a:round/>
                      <a:headEnd type="none" w="med" len="med"/>
                      <a:tailEnd type="none" w="med" len="med"/>
                    </a:lnB>
                    <a:solidFill>
                      <a:schemeClr val="bg1">
                        <a:alpha val="65000"/>
                      </a:schemeClr>
                    </a:solidFill>
                  </a:tcPr>
                </a:tc>
                <a:extLst>
                  <a:ext uri="{0D108BD9-81ED-4DB2-BD59-A6C34878D82A}">
                    <a16:rowId xmlns:a16="http://schemas.microsoft.com/office/drawing/2014/main" val="30092098"/>
                  </a:ext>
                </a:extLst>
              </a:tr>
              <a:tr h="90071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900" b="1" i="0" u="none" strike="noStrike" kern="1200" cap="none" spc="0" normalizeH="0" baseline="0" noProof="0" dirty="0">
                          <a:ln>
                            <a:noFill/>
                          </a:ln>
                          <a:solidFill>
                            <a:schemeClr val="tx1"/>
                          </a:solidFill>
                          <a:effectLst/>
                          <a:uLnTx/>
                          <a:uFillTx/>
                          <a:latin typeface="+mn-lt"/>
                          <a:ea typeface="+mn-ea"/>
                          <a:cs typeface="+mn-cs"/>
                        </a:rPr>
                        <a:t>Benefit 4</a:t>
                      </a:r>
                    </a:p>
                    <a:p>
                      <a:r>
                        <a:rPr lang="en-GB" sz="1300" dirty="0">
                          <a:solidFill>
                            <a:schemeClr val="tx1"/>
                          </a:solidFill>
                        </a:rPr>
                        <a:t>x</a:t>
                      </a:r>
                    </a:p>
                  </a:txBody>
                  <a:tcPr>
                    <a:lnL w="76200" cap="flat" cmpd="sng" algn="ctr">
                      <a:solidFill>
                        <a:schemeClr val="tx2"/>
                      </a:solidFill>
                      <a:prstDash val="solid"/>
                      <a:round/>
                      <a:headEnd type="none" w="med" len="med"/>
                      <a:tailEnd type="none" w="med" len="med"/>
                    </a:lnL>
                    <a:lnR w="76200" cap="flat" cmpd="sng" algn="ctr">
                      <a:solidFill>
                        <a:schemeClr val="tx2"/>
                      </a:solidFill>
                      <a:prstDash val="solid"/>
                      <a:round/>
                      <a:headEnd type="none" w="med" len="med"/>
                      <a:tailEnd type="none" w="med" len="med"/>
                    </a:lnR>
                    <a:lnT w="76200" cap="flat" cmpd="sng" algn="ctr">
                      <a:solidFill>
                        <a:schemeClr val="tx2"/>
                      </a:solidFill>
                      <a:prstDash val="solid"/>
                      <a:round/>
                      <a:headEnd type="none" w="med" len="med"/>
                      <a:tailEnd type="none" w="med" len="med"/>
                    </a:lnT>
                    <a:lnB w="76200" cap="flat" cmpd="sng" algn="ctr">
                      <a:solidFill>
                        <a:schemeClr val="tx2"/>
                      </a:solidFill>
                      <a:prstDash val="solid"/>
                      <a:round/>
                      <a:headEnd type="none" w="med" len="med"/>
                      <a:tailEnd type="none" w="med" len="med"/>
                    </a:lnB>
                    <a:solidFill>
                      <a:srgbClr val="F2F2F2">
                        <a:alpha val="65000"/>
                      </a:srgbClr>
                    </a:solidFill>
                  </a:tcPr>
                </a:tc>
                <a:tc>
                  <a:txBody>
                    <a:bodyPr/>
                    <a:lstStyle/>
                    <a:p>
                      <a:pPr marL="171450" indent="-171450">
                        <a:buFont typeface="Arial" panose="020B0604020202020204" pitchFamily="34" charset="0"/>
                        <a:buChar char="•"/>
                      </a:pPr>
                      <a:endParaRPr lang="en-GB" sz="1200" dirty="0"/>
                    </a:p>
                  </a:txBody>
                  <a:tcPr>
                    <a:lnL w="76200" cap="flat" cmpd="sng" algn="ctr">
                      <a:solidFill>
                        <a:schemeClr val="tx2"/>
                      </a:solidFill>
                      <a:prstDash val="solid"/>
                      <a:round/>
                      <a:headEnd type="none" w="med" len="med"/>
                      <a:tailEnd type="none" w="med" len="med"/>
                    </a:lnL>
                    <a:lnR w="76200" cap="flat" cmpd="sng" algn="ctr">
                      <a:solidFill>
                        <a:schemeClr val="tx2"/>
                      </a:solidFill>
                      <a:prstDash val="solid"/>
                      <a:round/>
                      <a:headEnd type="none" w="med" len="med"/>
                      <a:tailEnd type="none" w="med" len="med"/>
                    </a:lnR>
                    <a:lnT w="76200" cap="flat" cmpd="sng" algn="ctr">
                      <a:solidFill>
                        <a:schemeClr val="tx2"/>
                      </a:solidFill>
                      <a:prstDash val="solid"/>
                      <a:round/>
                      <a:headEnd type="none" w="med" len="med"/>
                      <a:tailEnd type="none" w="med" len="med"/>
                    </a:lnT>
                    <a:lnB w="76200" cap="flat" cmpd="sng" algn="ctr">
                      <a:solidFill>
                        <a:schemeClr val="tx2"/>
                      </a:solidFill>
                      <a:prstDash val="solid"/>
                      <a:round/>
                      <a:headEnd type="none" w="med" len="med"/>
                      <a:tailEnd type="none" w="med" len="med"/>
                    </a:lnB>
                    <a:solidFill>
                      <a:schemeClr val="bg1">
                        <a:alpha val="65000"/>
                      </a:schemeClr>
                    </a:solidFill>
                  </a:tcPr>
                </a:tc>
                <a:extLst>
                  <a:ext uri="{0D108BD9-81ED-4DB2-BD59-A6C34878D82A}">
                    <a16:rowId xmlns:a16="http://schemas.microsoft.com/office/drawing/2014/main" val="1555348260"/>
                  </a:ext>
                </a:extLst>
              </a:tr>
            </a:tbl>
          </a:graphicData>
        </a:graphic>
      </p:graphicFrame>
    </p:spTree>
    <p:extLst>
      <p:ext uri="{BB962C8B-B14F-4D97-AF65-F5344CB8AC3E}">
        <p14:creationId xmlns:p14="http://schemas.microsoft.com/office/powerpoint/2010/main" val="3356892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8943E7-7FF9-44BF-99AC-FBC06773E56B}"/>
              </a:ext>
            </a:extLst>
          </p:cNvPr>
          <p:cNvSpPr>
            <a:spLocks noGrp="1"/>
          </p:cNvSpPr>
          <p:nvPr>
            <p:ph type="title"/>
          </p:nvPr>
        </p:nvSpPr>
        <p:spPr>
          <a:xfrm>
            <a:off x="838200" y="365125"/>
            <a:ext cx="9039330" cy="1325563"/>
          </a:xfrm>
        </p:spPr>
        <p:txBody>
          <a:bodyPr>
            <a:normAutofit fontScale="90000"/>
          </a:bodyPr>
          <a:lstStyle/>
          <a:p>
            <a:pPr algn="l"/>
            <a:r>
              <a:rPr lang="en-US" dirty="0"/>
              <a:t>Build a content matrix and editorial calendar</a:t>
            </a:r>
            <a:br>
              <a:rPr lang="en-US" dirty="0"/>
            </a:br>
            <a:endParaRPr lang="en-GB" dirty="0"/>
          </a:p>
        </p:txBody>
      </p:sp>
      <p:graphicFrame>
        <p:nvGraphicFramePr>
          <p:cNvPr id="3" name="Table 3">
            <a:extLst>
              <a:ext uri="{FF2B5EF4-FFF2-40B4-BE49-F238E27FC236}">
                <a16:creationId xmlns:a16="http://schemas.microsoft.com/office/drawing/2014/main" id="{E87F1529-9810-4B94-BABC-FE7EB91D6620}"/>
              </a:ext>
            </a:extLst>
          </p:cNvPr>
          <p:cNvGraphicFramePr>
            <a:graphicFrameLocks noGrp="1"/>
          </p:cNvGraphicFramePr>
          <p:nvPr/>
        </p:nvGraphicFramePr>
        <p:xfrm>
          <a:off x="2198705" y="1936953"/>
          <a:ext cx="7840647" cy="3423920"/>
        </p:xfrm>
        <a:graphic>
          <a:graphicData uri="http://schemas.openxmlformats.org/drawingml/2006/table">
            <a:tbl>
              <a:tblPr firstRow="1" bandRow="1">
                <a:tableStyleId>{5C22544A-7EE6-4342-B048-85BDC9FD1C3A}</a:tableStyleId>
              </a:tblPr>
              <a:tblGrid>
                <a:gridCol w="830247">
                  <a:extLst>
                    <a:ext uri="{9D8B030D-6E8A-4147-A177-3AD203B41FA5}">
                      <a16:colId xmlns:a16="http://schemas.microsoft.com/office/drawing/2014/main" val="1901490777"/>
                    </a:ext>
                  </a:extLst>
                </a:gridCol>
                <a:gridCol w="876300">
                  <a:extLst>
                    <a:ext uri="{9D8B030D-6E8A-4147-A177-3AD203B41FA5}">
                      <a16:colId xmlns:a16="http://schemas.microsoft.com/office/drawing/2014/main" val="2993796128"/>
                    </a:ext>
                  </a:extLst>
                </a:gridCol>
                <a:gridCol w="876300">
                  <a:extLst>
                    <a:ext uri="{9D8B030D-6E8A-4147-A177-3AD203B41FA5}">
                      <a16:colId xmlns:a16="http://schemas.microsoft.com/office/drawing/2014/main" val="1340583679"/>
                    </a:ext>
                  </a:extLst>
                </a:gridCol>
                <a:gridCol w="876300">
                  <a:extLst>
                    <a:ext uri="{9D8B030D-6E8A-4147-A177-3AD203B41FA5}">
                      <a16:colId xmlns:a16="http://schemas.microsoft.com/office/drawing/2014/main" val="2145568974"/>
                    </a:ext>
                  </a:extLst>
                </a:gridCol>
                <a:gridCol w="876300">
                  <a:extLst>
                    <a:ext uri="{9D8B030D-6E8A-4147-A177-3AD203B41FA5}">
                      <a16:colId xmlns:a16="http://schemas.microsoft.com/office/drawing/2014/main" val="709459256"/>
                    </a:ext>
                  </a:extLst>
                </a:gridCol>
                <a:gridCol w="876300">
                  <a:extLst>
                    <a:ext uri="{9D8B030D-6E8A-4147-A177-3AD203B41FA5}">
                      <a16:colId xmlns:a16="http://schemas.microsoft.com/office/drawing/2014/main" val="847715673"/>
                    </a:ext>
                  </a:extLst>
                </a:gridCol>
                <a:gridCol w="876300">
                  <a:extLst>
                    <a:ext uri="{9D8B030D-6E8A-4147-A177-3AD203B41FA5}">
                      <a16:colId xmlns:a16="http://schemas.microsoft.com/office/drawing/2014/main" val="948335358"/>
                    </a:ext>
                  </a:extLst>
                </a:gridCol>
                <a:gridCol w="876300">
                  <a:extLst>
                    <a:ext uri="{9D8B030D-6E8A-4147-A177-3AD203B41FA5}">
                      <a16:colId xmlns:a16="http://schemas.microsoft.com/office/drawing/2014/main" val="1688174762"/>
                    </a:ext>
                  </a:extLst>
                </a:gridCol>
                <a:gridCol w="876300">
                  <a:extLst>
                    <a:ext uri="{9D8B030D-6E8A-4147-A177-3AD203B41FA5}">
                      <a16:colId xmlns:a16="http://schemas.microsoft.com/office/drawing/2014/main" val="2459318568"/>
                    </a:ext>
                  </a:extLst>
                </a:gridCol>
              </a:tblGrid>
              <a:tr h="594360">
                <a:tc>
                  <a:txBody>
                    <a:bodyPr/>
                    <a:lstStyle/>
                    <a:p>
                      <a:r>
                        <a:rPr lang="en-GB" sz="1100" dirty="0"/>
                        <a:t>Key messages</a:t>
                      </a:r>
                    </a:p>
                  </a:txBody>
                  <a:tcPr/>
                </a:tc>
                <a:tc>
                  <a:txBody>
                    <a:bodyPr/>
                    <a:lstStyle/>
                    <a:p>
                      <a:r>
                        <a:rPr lang="en-GB" sz="1100" dirty="0"/>
                        <a:t>Target personas</a:t>
                      </a:r>
                    </a:p>
                  </a:txBody>
                  <a:tcPr/>
                </a:tc>
                <a:tc>
                  <a:txBody>
                    <a:bodyPr/>
                    <a:lstStyle/>
                    <a:p>
                      <a:r>
                        <a:rPr lang="en-GB" sz="1100" dirty="0"/>
                        <a:t>Sector</a:t>
                      </a:r>
                    </a:p>
                  </a:txBody>
                  <a:tcPr/>
                </a:tc>
                <a:tc>
                  <a:txBody>
                    <a:bodyPr/>
                    <a:lstStyle/>
                    <a:p>
                      <a:r>
                        <a:rPr lang="en-GB" sz="1100" dirty="0"/>
                        <a:t>Journey stage</a:t>
                      </a:r>
                    </a:p>
                  </a:txBody>
                  <a:tcPr/>
                </a:tc>
                <a:tc>
                  <a:txBody>
                    <a:bodyPr/>
                    <a:lstStyle/>
                    <a:p>
                      <a:r>
                        <a:rPr lang="en-GB" sz="1100" dirty="0"/>
                        <a:t>Content name</a:t>
                      </a:r>
                    </a:p>
                  </a:txBody>
                  <a:tcPr/>
                </a:tc>
                <a:tc>
                  <a:txBody>
                    <a:bodyPr/>
                    <a:lstStyle/>
                    <a:p>
                      <a:r>
                        <a:rPr lang="en-GB" sz="1100" dirty="0"/>
                        <a:t>Catchy headline story</a:t>
                      </a:r>
                    </a:p>
                  </a:txBody>
                  <a:tcPr/>
                </a:tc>
                <a:tc>
                  <a:txBody>
                    <a:bodyPr/>
                    <a:lstStyle/>
                    <a:p>
                      <a:r>
                        <a:rPr lang="en-GB" sz="1100" dirty="0"/>
                        <a:t>Short form</a:t>
                      </a:r>
                    </a:p>
                  </a:txBody>
                  <a:tcPr/>
                </a:tc>
                <a:tc>
                  <a:txBody>
                    <a:bodyPr/>
                    <a:lstStyle/>
                    <a:p>
                      <a:r>
                        <a:rPr lang="en-GB" sz="1100" dirty="0"/>
                        <a:t>Long form</a:t>
                      </a:r>
                    </a:p>
                  </a:txBody>
                  <a:tcPr/>
                </a:tc>
                <a:tc>
                  <a:txBody>
                    <a:bodyPr/>
                    <a:lstStyle/>
                    <a:p>
                      <a:r>
                        <a:rPr lang="en-GB" sz="1100" dirty="0"/>
                        <a:t>Crosslinked content</a:t>
                      </a:r>
                    </a:p>
                  </a:txBody>
                  <a:tcPr/>
                </a:tc>
                <a:extLst>
                  <a:ext uri="{0D108BD9-81ED-4DB2-BD59-A6C34878D82A}">
                    <a16:rowId xmlns:a16="http://schemas.microsoft.com/office/drawing/2014/main" val="752333963"/>
                  </a:ext>
                </a:extLst>
              </a:tr>
              <a:tr h="1371600">
                <a:tc>
                  <a:txBody>
                    <a:bodyPr/>
                    <a:lstStyle/>
                    <a:p>
                      <a:r>
                        <a:rPr lang="en-GB" sz="900" dirty="0"/>
                        <a:t>PH Sustainable / net zero solution</a:t>
                      </a:r>
                    </a:p>
                    <a:p>
                      <a:endParaRPr lang="en-GB" sz="900" dirty="0"/>
                    </a:p>
                  </a:txBody>
                  <a:tcPr/>
                </a:tc>
                <a:tc>
                  <a:txBody>
                    <a:bodyPr/>
                    <a:lstStyle/>
                    <a:p>
                      <a:r>
                        <a:rPr lang="en-GB" sz="900" dirty="0"/>
                        <a:t>Estate manager</a:t>
                      </a:r>
                    </a:p>
                  </a:txBody>
                  <a:tcPr/>
                </a:tc>
                <a:tc>
                  <a:txBody>
                    <a:bodyPr/>
                    <a:lstStyle/>
                    <a:p>
                      <a:r>
                        <a:rPr lang="en-GB" sz="900" dirty="0"/>
                        <a:t>Education</a:t>
                      </a:r>
                    </a:p>
                  </a:txBody>
                  <a:tcPr/>
                </a:tc>
                <a:tc>
                  <a:txBody>
                    <a:bodyPr/>
                    <a:lstStyle/>
                    <a:p>
                      <a:r>
                        <a:rPr lang="en-GB" sz="900" dirty="0"/>
                        <a:t>Awareness</a:t>
                      </a:r>
                    </a:p>
                  </a:txBody>
                  <a:tcPr/>
                </a:tc>
                <a:tc>
                  <a:txBody>
                    <a:bodyPr/>
                    <a:lstStyle/>
                    <a:p>
                      <a:r>
                        <a:rPr lang="en-US" sz="900" dirty="0"/>
                        <a:t>Achieving net zero in education built environment </a:t>
                      </a:r>
                      <a:endParaRPr lang="en-GB" sz="900" dirty="0"/>
                    </a:p>
                  </a:txBody>
                  <a:tcPr/>
                </a:tc>
                <a:tc>
                  <a:txBody>
                    <a:bodyPr/>
                    <a:lstStyle/>
                    <a:p>
                      <a:r>
                        <a:rPr lang="en-US" sz="900" dirty="0"/>
                        <a:t>How to achieve net zero in the education built environment? </a:t>
                      </a:r>
                      <a:endParaRPr lang="en-GB" sz="900" dirty="0"/>
                    </a:p>
                  </a:txBody>
                  <a:tcPr/>
                </a:tc>
                <a:tc>
                  <a:txBody>
                    <a:bodyPr/>
                    <a:lstStyle/>
                    <a:p>
                      <a:r>
                        <a:rPr lang="en-GB" sz="900" dirty="0"/>
                        <a:t>Exec summary blog, infographic, checklist</a:t>
                      </a:r>
                    </a:p>
                  </a:txBody>
                  <a:tcPr/>
                </a:tc>
                <a:tc>
                  <a:txBody>
                    <a:bodyPr/>
                    <a:lstStyle/>
                    <a:p>
                      <a:r>
                        <a:rPr lang="en-GB" sz="900" dirty="0"/>
                        <a:t>Article,</a:t>
                      </a:r>
                    </a:p>
                    <a:p>
                      <a:r>
                        <a:rPr lang="en-GB" sz="900" dirty="0"/>
                        <a:t>Research whitepaper, Webinar/Tutorial</a:t>
                      </a:r>
                    </a:p>
                  </a:txBody>
                  <a:tcPr/>
                </a:tc>
                <a:tc>
                  <a:txBody>
                    <a:bodyPr/>
                    <a:lstStyle/>
                    <a:p>
                      <a:r>
                        <a:rPr lang="en-US" sz="900" dirty="0"/>
                        <a:t>5 award winning sustainable education buildings (newsletter with PH article)</a:t>
                      </a:r>
                    </a:p>
                    <a:p>
                      <a:endParaRPr lang="en-GB" sz="900" dirty="0"/>
                    </a:p>
                  </a:txBody>
                  <a:tcPr/>
                </a:tc>
                <a:extLst>
                  <a:ext uri="{0D108BD9-81ED-4DB2-BD59-A6C34878D82A}">
                    <a16:rowId xmlns:a16="http://schemas.microsoft.com/office/drawing/2014/main" val="2012205278"/>
                  </a:ext>
                </a:extLst>
              </a:tr>
              <a:tr h="1087120">
                <a:tc>
                  <a:txBody>
                    <a:bodyPr/>
                    <a:lstStyle/>
                    <a:p>
                      <a:r>
                        <a:rPr lang="en-US" sz="900" dirty="0"/>
                        <a:t>Affordable to build and run</a:t>
                      </a:r>
                      <a:endParaRPr lang="en-GB" sz="900" dirty="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dirty="0"/>
                        <a:t>Estate manager</a:t>
                      </a:r>
                    </a:p>
                    <a:p>
                      <a:endParaRPr lang="en-GB" sz="900" dirty="0"/>
                    </a:p>
                  </a:txBody>
                  <a:tcPr/>
                </a:tc>
                <a:tc>
                  <a:txBody>
                    <a:bodyPr/>
                    <a:lstStyle/>
                    <a:p>
                      <a:r>
                        <a:rPr lang="en-GB" sz="900" dirty="0"/>
                        <a:t>Education, Social housing</a:t>
                      </a:r>
                    </a:p>
                  </a:txBody>
                  <a:tcPr/>
                </a:tc>
                <a:tc>
                  <a:txBody>
                    <a:bodyPr/>
                    <a:lstStyle/>
                    <a:p>
                      <a:r>
                        <a:rPr lang="en-GB" sz="900" dirty="0"/>
                        <a:t>Choice</a:t>
                      </a:r>
                    </a:p>
                  </a:txBody>
                  <a:tcPr/>
                </a:tc>
                <a:tc>
                  <a:txBody>
                    <a:bodyPr/>
                    <a:lstStyle/>
                    <a:p>
                      <a:r>
                        <a:rPr lang="en-US" sz="900" dirty="0"/>
                        <a:t>Understanding the long-term cost/ benefits of PH in public buildings</a:t>
                      </a:r>
                    </a:p>
                    <a:p>
                      <a:endParaRPr lang="en-GB" sz="900" dirty="0"/>
                    </a:p>
                  </a:txBody>
                  <a:tcPr/>
                </a:tc>
                <a:tc>
                  <a:txBody>
                    <a:bodyPr/>
                    <a:lstStyle/>
                    <a:p>
                      <a:r>
                        <a:rPr lang="en-GB" sz="900" dirty="0"/>
                        <a:t>PH extra building costs are expected to decrease from +8% to +4%</a:t>
                      </a:r>
                    </a:p>
                  </a:txBody>
                  <a:tcPr/>
                </a:tc>
                <a:tc>
                  <a:txBody>
                    <a:bodyPr/>
                    <a:lstStyle/>
                    <a:p>
                      <a:r>
                        <a:rPr lang="en-GB" sz="900" dirty="0"/>
                        <a:t>Exec summary blog, infographic</a:t>
                      </a:r>
                    </a:p>
                  </a:txBody>
                  <a:tcPr/>
                </a:tc>
                <a:tc>
                  <a:txBody>
                    <a:bodyPr/>
                    <a:lstStyle/>
                    <a:p>
                      <a:r>
                        <a:rPr lang="en-GB" sz="900" dirty="0"/>
                        <a:t>Research report (updated 2020?),</a:t>
                      </a:r>
                    </a:p>
                    <a:p>
                      <a:r>
                        <a:rPr lang="en-GB" sz="900" dirty="0"/>
                        <a:t>Webinar/Tutorial</a:t>
                      </a:r>
                    </a:p>
                  </a:txBody>
                  <a:tcPr/>
                </a:tc>
                <a:tc>
                  <a:txBody>
                    <a:bodyPr/>
                    <a:lstStyle/>
                    <a:p>
                      <a:r>
                        <a:rPr lang="en-GB" sz="900" dirty="0"/>
                        <a:t>Building a business case for a PH building</a:t>
                      </a:r>
                    </a:p>
                  </a:txBody>
                  <a:tcPr/>
                </a:tc>
                <a:extLst>
                  <a:ext uri="{0D108BD9-81ED-4DB2-BD59-A6C34878D82A}">
                    <a16:rowId xmlns:a16="http://schemas.microsoft.com/office/drawing/2014/main" val="2319419923"/>
                  </a:ext>
                </a:extLst>
              </a:tr>
              <a:tr h="370840">
                <a:tc>
                  <a:txBody>
                    <a:bodyPr/>
                    <a:lstStyle/>
                    <a:p>
                      <a:r>
                        <a:rPr lang="en-GB" sz="1100" dirty="0"/>
                        <a:t>….</a:t>
                      </a:r>
                    </a:p>
                  </a:txBody>
                  <a:tcPr/>
                </a:tc>
                <a:tc>
                  <a:txBody>
                    <a:bodyPr/>
                    <a:lstStyle/>
                    <a:p>
                      <a:endParaRPr lang="en-GB" sz="1100" dirty="0"/>
                    </a:p>
                  </a:txBody>
                  <a:tcPr/>
                </a:tc>
                <a:tc>
                  <a:txBody>
                    <a:bodyPr/>
                    <a:lstStyle/>
                    <a:p>
                      <a:endParaRPr lang="en-GB" sz="1100" dirty="0"/>
                    </a:p>
                  </a:txBody>
                  <a:tcPr/>
                </a:tc>
                <a:tc>
                  <a:txBody>
                    <a:bodyPr/>
                    <a:lstStyle/>
                    <a:p>
                      <a:endParaRPr lang="en-GB" sz="1100" dirty="0"/>
                    </a:p>
                  </a:txBody>
                  <a:tcPr/>
                </a:tc>
                <a:tc>
                  <a:txBody>
                    <a:bodyPr/>
                    <a:lstStyle/>
                    <a:p>
                      <a:endParaRPr lang="en-GB" sz="1100" dirty="0"/>
                    </a:p>
                  </a:txBody>
                  <a:tcPr/>
                </a:tc>
                <a:tc>
                  <a:txBody>
                    <a:bodyPr/>
                    <a:lstStyle/>
                    <a:p>
                      <a:endParaRPr lang="en-GB" sz="1100" dirty="0"/>
                    </a:p>
                  </a:txBody>
                  <a:tcPr/>
                </a:tc>
                <a:tc>
                  <a:txBody>
                    <a:bodyPr/>
                    <a:lstStyle/>
                    <a:p>
                      <a:endParaRPr lang="en-GB" sz="1100" dirty="0"/>
                    </a:p>
                  </a:txBody>
                  <a:tcPr/>
                </a:tc>
                <a:tc>
                  <a:txBody>
                    <a:bodyPr/>
                    <a:lstStyle/>
                    <a:p>
                      <a:endParaRPr lang="en-GB" sz="1100"/>
                    </a:p>
                  </a:txBody>
                  <a:tcPr/>
                </a:tc>
                <a:tc>
                  <a:txBody>
                    <a:bodyPr/>
                    <a:lstStyle/>
                    <a:p>
                      <a:endParaRPr lang="en-GB" sz="1100" dirty="0"/>
                    </a:p>
                  </a:txBody>
                  <a:tcPr/>
                </a:tc>
                <a:extLst>
                  <a:ext uri="{0D108BD9-81ED-4DB2-BD59-A6C34878D82A}">
                    <a16:rowId xmlns:a16="http://schemas.microsoft.com/office/drawing/2014/main" val="3252618716"/>
                  </a:ext>
                </a:extLst>
              </a:tr>
            </a:tbl>
          </a:graphicData>
        </a:graphic>
      </p:graphicFrame>
      <p:sp>
        <p:nvSpPr>
          <p:cNvPr id="5" name="Flowchart: Alternate Process 4">
            <a:extLst>
              <a:ext uri="{FF2B5EF4-FFF2-40B4-BE49-F238E27FC236}">
                <a16:creationId xmlns:a16="http://schemas.microsoft.com/office/drawing/2014/main" id="{EF52DC4C-163A-4AC7-AECE-347D975379B4}"/>
              </a:ext>
            </a:extLst>
          </p:cNvPr>
          <p:cNvSpPr/>
          <p:nvPr/>
        </p:nvSpPr>
        <p:spPr>
          <a:xfrm>
            <a:off x="2152651" y="5606659"/>
            <a:ext cx="8031796" cy="820232"/>
          </a:xfrm>
          <a:prstGeom prst="flowChartAlternateProcess">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44" indent="-285744">
              <a:buFont typeface="Wingdings" panose="05000000000000000000" pitchFamily="2" charset="2"/>
              <a:buChar char="ü"/>
            </a:pPr>
            <a:r>
              <a:rPr lang="en-GB" sz="1400" dirty="0"/>
              <a:t>Action: Build your content matrix </a:t>
            </a:r>
            <a:r>
              <a:rPr lang="en-GB" sz="1400" dirty="0">
                <a:solidFill>
                  <a:schemeClr val="bg1"/>
                </a:solidFill>
              </a:rPr>
              <a:t>using this </a:t>
            </a:r>
            <a:r>
              <a:rPr lang="en-GB" sz="1400" dirty="0">
                <a:solidFill>
                  <a:schemeClr val="bg1"/>
                </a:solidFill>
                <a:hlinkClick r:id="rId2">
                  <a:extLst>
                    <a:ext uri="{A12FA001-AC4F-418D-AE19-62706E023703}">
                      <ahyp:hlinkClr xmlns:ahyp="http://schemas.microsoft.com/office/drawing/2018/hyperlinkcolor" val="tx"/>
                    </a:ext>
                  </a:extLst>
                </a:hlinkClick>
              </a:rPr>
              <a:t>TEMPLATE</a:t>
            </a:r>
            <a:r>
              <a:rPr lang="en-GB" sz="1400" dirty="0">
                <a:solidFill>
                  <a:schemeClr val="bg1"/>
                </a:solidFill>
              </a:rPr>
              <a:t> with existing </a:t>
            </a:r>
            <a:r>
              <a:rPr lang="en-GB" sz="1400" dirty="0"/>
              <a:t>and new content to produce, prioritise into a content calendar and keep time for content production and set up a monthly editorial committee </a:t>
            </a:r>
          </a:p>
        </p:txBody>
      </p:sp>
      <p:sp>
        <p:nvSpPr>
          <p:cNvPr id="6" name="Title 5">
            <a:extLst>
              <a:ext uri="{FF2B5EF4-FFF2-40B4-BE49-F238E27FC236}">
                <a16:creationId xmlns:a16="http://schemas.microsoft.com/office/drawing/2014/main" id="{DFBCEE78-6B33-4013-B3CD-158E24BBCA33}"/>
              </a:ext>
            </a:extLst>
          </p:cNvPr>
          <p:cNvSpPr txBox="1">
            <a:spLocks/>
          </p:cNvSpPr>
          <p:nvPr/>
        </p:nvSpPr>
        <p:spPr>
          <a:xfrm>
            <a:off x="838200" y="955351"/>
            <a:ext cx="10515600" cy="883532"/>
          </a:xfrm>
          <a:noFill/>
          <a:ln>
            <a:noFill/>
          </a:ln>
        </p:spPr>
        <p:txBody>
          <a:bodyPr/>
          <a:lstStyle>
            <a:lvl1pPr algn="ctr" defTabSz="685800" rtl="0" eaLnBrk="1" latinLnBrk="0" hangingPunct="1">
              <a:lnSpc>
                <a:spcPct val="90000"/>
              </a:lnSpc>
              <a:spcBef>
                <a:spcPct val="0"/>
              </a:spcBef>
              <a:buNone/>
              <a:defRPr sz="3200" kern="1200" baseline="0">
                <a:solidFill>
                  <a:schemeClr val="accent2"/>
                </a:solidFill>
                <a:latin typeface="+mj-lt"/>
                <a:ea typeface="+mj-ea"/>
                <a:cs typeface="+mj-cs"/>
              </a:defRPr>
            </a:lvl1pPr>
          </a:lstStyle>
          <a:p>
            <a:pPr algn="l"/>
            <a:endParaRPr lang="fr-FR" sz="4267" dirty="0">
              <a:solidFill>
                <a:schemeClr val="tx1"/>
              </a:solidFill>
            </a:endParaRPr>
          </a:p>
        </p:txBody>
      </p:sp>
    </p:spTree>
    <p:extLst>
      <p:ext uri="{BB962C8B-B14F-4D97-AF65-F5344CB8AC3E}">
        <p14:creationId xmlns:p14="http://schemas.microsoft.com/office/powerpoint/2010/main" val="2579978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EEE915D-FEBD-E787-B3AE-B312E9FCC137}"/>
              </a:ext>
            </a:extLst>
          </p:cNvPr>
          <p:cNvSpPr/>
          <p:nvPr/>
        </p:nvSpPr>
        <p:spPr>
          <a:xfrm>
            <a:off x="10078497" y="0"/>
            <a:ext cx="2113503" cy="23613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le 1"/>
          <p:cNvSpPr>
            <a:spLocks noGrp="1"/>
          </p:cNvSpPr>
          <p:nvPr>
            <p:ph type="title"/>
          </p:nvPr>
        </p:nvSpPr>
        <p:spPr>
          <a:xfrm>
            <a:off x="269242" y="235957"/>
            <a:ext cx="9565639" cy="899537"/>
          </a:xfrm>
        </p:spPr>
        <p:txBody>
          <a:bodyPr>
            <a:normAutofit fontScale="90000"/>
          </a:bodyPr>
          <a:lstStyle/>
          <a:p>
            <a:pPr algn="l"/>
            <a:r>
              <a:rPr lang="en-US" dirty="0">
                <a:solidFill>
                  <a:schemeClr val="tx1"/>
                </a:solidFill>
              </a:rPr>
              <a:t>Think about engaging content along the buying journey and across channels</a:t>
            </a:r>
          </a:p>
        </p:txBody>
      </p:sp>
      <p:cxnSp>
        <p:nvCxnSpPr>
          <p:cNvPr id="6" name="Straight Connector 5"/>
          <p:cNvCxnSpPr/>
          <p:nvPr/>
        </p:nvCxnSpPr>
        <p:spPr>
          <a:xfrm>
            <a:off x="1742407" y="2097881"/>
            <a:ext cx="6526095" cy="533059"/>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8268501" y="2198927"/>
            <a:ext cx="4045331" cy="432012"/>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cxnSpLocks/>
          </p:cNvCxnSpPr>
          <p:nvPr/>
        </p:nvCxnSpPr>
        <p:spPr>
          <a:xfrm flipV="1">
            <a:off x="1946865" y="3584896"/>
            <a:ext cx="10227884" cy="22576"/>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51" name="Rectangle 50"/>
          <p:cNvSpPr/>
          <p:nvPr/>
        </p:nvSpPr>
        <p:spPr>
          <a:xfrm rot="16200000">
            <a:off x="-928341" y="4256416"/>
            <a:ext cx="2849213" cy="303481"/>
          </a:xfrm>
          <a:prstGeom prst="rect">
            <a:avLst/>
          </a:prstGeom>
        </p:spPr>
        <p:txBody>
          <a:bodyPr wrap="square">
            <a:spAutoFit/>
          </a:bodyPr>
          <a:lstStyle/>
          <a:p>
            <a:pPr algn="ctr"/>
            <a:r>
              <a:rPr lang="en-US" sz="1372" dirty="0"/>
              <a:t>CHANNELS</a:t>
            </a:r>
          </a:p>
        </p:txBody>
      </p:sp>
      <p:sp>
        <p:nvSpPr>
          <p:cNvPr id="57" name="Rectangle 56"/>
          <p:cNvSpPr/>
          <p:nvPr/>
        </p:nvSpPr>
        <p:spPr>
          <a:xfrm>
            <a:off x="4350571" y="1658207"/>
            <a:ext cx="1402239" cy="725776"/>
          </a:xfrm>
          <a:prstGeom prst="rect">
            <a:avLst/>
          </a:prstGeom>
        </p:spPr>
        <p:txBody>
          <a:bodyPr wrap="square">
            <a:spAutoFit/>
          </a:bodyPr>
          <a:lstStyle/>
          <a:p>
            <a:pPr algn="ctr"/>
            <a:r>
              <a:rPr lang="en-US" sz="1372" dirty="0">
                <a:solidFill>
                  <a:schemeClr val="tx2"/>
                </a:solidFill>
              </a:rPr>
              <a:t>Engage</a:t>
            </a:r>
          </a:p>
          <a:p>
            <a:pPr algn="ctr"/>
            <a:r>
              <a:rPr lang="en-US" sz="1372" dirty="0">
                <a:solidFill>
                  <a:schemeClr val="tx2"/>
                </a:solidFill>
              </a:rPr>
              <a:t>Nurture</a:t>
            </a:r>
          </a:p>
          <a:p>
            <a:pPr algn="ctr"/>
            <a:r>
              <a:rPr lang="en-US" sz="1372" dirty="0">
                <a:solidFill>
                  <a:schemeClr val="tx2"/>
                </a:solidFill>
              </a:rPr>
              <a:t>Qualify</a:t>
            </a:r>
          </a:p>
        </p:txBody>
      </p:sp>
      <p:sp>
        <p:nvSpPr>
          <p:cNvPr id="58" name="Rectangle 57"/>
          <p:cNvSpPr/>
          <p:nvPr/>
        </p:nvSpPr>
        <p:spPr>
          <a:xfrm>
            <a:off x="2384392" y="1571482"/>
            <a:ext cx="1287715" cy="514628"/>
          </a:xfrm>
          <a:prstGeom prst="rect">
            <a:avLst/>
          </a:prstGeom>
        </p:spPr>
        <p:txBody>
          <a:bodyPr wrap="square">
            <a:spAutoFit/>
          </a:bodyPr>
          <a:lstStyle/>
          <a:p>
            <a:pPr algn="ctr"/>
            <a:r>
              <a:rPr lang="en-US" sz="1372" dirty="0">
                <a:solidFill>
                  <a:schemeClr val="tx2"/>
                </a:solidFill>
              </a:rPr>
              <a:t>Raise interest and attract</a:t>
            </a:r>
          </a:p>
        </p:txBody>
      </p:sp>
      <p:sp>
        <p:nvSpPr>
          <p:cNvPr id="59" name="Rectangle 58"/>
          <p:cNvSpPr/>
          <p:nvPr/>
        </p:nvSpPr>
        <p:spPr>
          <a:xfrm>
            <a:off x="6163479" y="2097589"/>
            <a:ext cx="1794656" cy="303481"/>
          </a:xfrm>
          <a:prstGeom prst="rect">
            <a:avLst/>
          </a:prstGeom>
        </p:spPr>
        <p:txBody>
          <a:bodyPr wrap="square">
            <a:spAutoFit/>
          </a:bodyPr>
          <a:lstStyle/>
          <a:p>
            <a:pPr algn="ctr"/>
            <a:r>
              <a:rPr lang="en-US" sz="1372" dirty="0">
                <a:solidFill>
                  <a:schemeClr val="tx2"/>
                </a:solidFill>
              </a:rPr>
              <a:t>Convert</a:t>
            </a:r>
          </a:p>
        </p:txBody>
      </p:sp>
      <p:sp>
        <p:nvSpPr>
          <p:cNvPr id="62" name="Rectangle 61"/>
          <p:cNvSpPr/>
          <p:nvPr/>
        </p:nvSpPr>
        <p:spPr>
          <a:xfrm>
            <a:off x="8733963" y="2000110"/>
            <a:ext cx="1794656" cy="303481"/>
          </a:xfrm>
          <a:prstGeom prst="rect">
            <a:avLst/>
          </a:prstGeom>
        </p:spPr>
        <p:txBody>
          <a:bodyPr wrap="square">
            <a:spAutoFit/>
          </a:bodyPr>
          <a:lstStyle/>
          <a:p>
            <a:pPr algn="ctr"/>
            <a:r>
              <a:rPr lang="en-US" sz="1372" dirty="0">
                <a:solidFill>
                  <a:schemeClr val="tx2"/>
                </a:solidFill>
              </a:rPr>
              <a:t>Delight</a:t>
            </a:r>
          </a:p>
        </p:txBody>
      </p:sp>
      <p:sp>
        <p:nvSpPr>
          <p:cNvPr id="64" name="Rectangle 63"/>
          <p:cNvSpPr/>
          <p:nvPr/>
        </p:nvSpPr>
        <p:spPr>
          <a:xfrm>
            <a:off x="10671473" y="1795941"/>
            <a:ext cx="1794656" cy="303481"/>
          </a:xfrm>
          <a:prstGeom prst="rect">
            <a:avLst/>
          </a:prstGeom>
        </p:spPr>
        <p:txBody>
          <a:bodyPr wrap="square">
            <a:spAutoFit/>
          </a:bodyPr>
          <a:lstStyle/>
          <a:p>
            <a:pPr algn="ctr"/>
            <a:r>
              <a:rPr lang="en-US" sz="1372" dirty="0">
                <a:solidFill>
                  <a:schemeClr val="tx2"/>
                </a:solidFill>
              </a:rPr>
              <a:t>Get referrals</a:t>
            </a:r>
          </a:p>
        </p:txBody>
      </p:sp>
      <p:cxnSp>
        <p:nvCxnSpPr>
          <p:cNvPr id="65" name="Straight Arrow Connector 64"/>
          <p:cNvCxnSpPr>
            <a:cxnSpLocks/>
          </p:cNvCxnSpPr>
          <p:nvPr/>
        </p:nvCxnSpPr>
        <p:spPr>
          <a:xfrm flipV="1">
            <a:off x="8275721" y="2547689"/>
            <a:ext cx="0" cy="4074356"/>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66" name="Rectangle 65"/>
          <p:cNvSpPr/>
          <p:nvPr/>
        </p:nvSpPr>
        <p:spPr>
          <a:xfrm>
            <a:off x="7872475" y="2227477"/>
            <a:ext cx="683200" cy="303481"/>
          </a:xfrm>
          <a:prstGeom prst="rect">
            <a:avLst/>
          </a:prstGeom>
        </p:spPr>
        <p:txBody>
          <a:bodyPr wrap="none">
            <a:spAutoFit/>
          </a:bodyPr>
          <a:lstStyle/>
          <a:p>
            <a:r>
              <a:rPr lang="en-US" sz="1372" dirty="0">
                <a:solidFill>
                  <a:schemeClr val="tx2"/>
                </a:solidFill>
              </a:rPr>
              <a:t>CLIENT</a:t>
            </a:r>
          </a:p>
        </p:txBody>
      </p:sp>
      <p:cxnSp>
        <p:nvCxnSpPr>
          <p:cNvPr id="45" name="Straight Connector 44"/>
          <p:cNvCxnSpPr>
            <a:cxnSpLocks/>
          </p:cNvCxnSpPr>
          <p:nvPr/>
        </p:nvCxnSpPr>
        <p:spPr>
          <a:xfrm>
            <a:off x="1946864" y="4186244"/>
            <a:ext cx="10366968" cy="0"/>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8" name="Straight Connector 47"/>
          <p:cNvCxnSpPr>
            <a:cxnSpLocks/>
          </p:cNvCxnSpPr>
          <p:nvPr/>
        </p:nvCxnSpPr>
        <p:spPr>
          <a:xfrm>
            <a:off x="1946864" y="4765016"/>
            <a:ext cx="10366968" cy="0"/>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9" name="Straight Connector 48"/>
          <p:cNvCxnSpPr>
            <a:cxnSpLocks/>
          </p:cNvCxnSpPr>
          <p:nvPr/>
        </p:nvCxnSpPr>
        <p:spPr>
          <a:xfrm flipV="1">
            <a:off x="1946865" y="5343789"/>
            <a:ext cx="10519265" cy="7241"/>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67" name="Straight Connector 66"/>
          <p:cNvCxnSpPr>
            <a:cxnSpLocks/>
          </p:cNvCxnSpPr>
          <p:nvPr/>
        </p:nvCxnSpPr>
        <p:spPr>
          <a:xfrm flipV="1">
            <a:off x="1946865" y="2983548"/>
            <a:ext cx="10227884" cy="22576"/>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68" name="Straight Connector 67"/>
          <p:cNvCxnSpPr>
            <a:cxnSpLocks/>
          </p:cNvCxnSpPr>
          <p:nvPr/>
        </p:nvCxnSpPr>
        <p:spPr>
          <a:xfrm>
            <a:off x="1946864" y="5929805"/>
            <a:ext cx="10366968" cy="11409"/>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Title 1">
            <a:extLst>
              <a:ext uri="{FF2B5EF4-FFF2-40B4-BE49-F238E27FC236}">
                <a16:creationId xmlns:a16="http://schemas.microsoft.com/office/drawing/2014/main" id="{D791585D-479E-463F-8EBD-9F2FF1AD16AF}"/>
              </a:ext>
            </a:extLst>
          </p:cNvPr>
          <p:cNvSpPr txBox="1">
            <a:spLocks/>
          </p:cNvSpPr>
          <p:nvPr/>
        </p:nvSpPr>
        <p:spPr bwMode="black">
          <a:xfrm>
            <a:off x="9670907" y="983696"/>
            <a:ext cx="2175571" cy="659755"/>
          </a:xfrm>
          <a:prstGeom prst="rect">
            <a:avLst/>
          </a:prstGeom>
          <a:solidFill>
            <a:schemeClr val="accent3"/>
          </a:solidFill>
          <a:ln w="31750" cap="sq">
            <a:noFill/>
            <a:miter lim="800000"/>
          </a:ln>
        </p:spPr>
        <p:txBody>
          <a:bodyPr vert="horz" lIns="137160" tIns="137160" rIns="137160" bIns="137160" rtlCol="0" anchor="ctr">
            <a:normAutofit fontScale="90000"/>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pPr algn="l"/>
            <a:r>
              <a:rPr lang="en-US" sz="1600" dirty="0">
                <a:solidFill>
                  <a:schemeClr val="bg1"/>
                </a:solidFill>
              </a:rPr>
              <a:t>PERSONA: </a:t>
            </a:r>
          </a:p>
          <a:p>
            <a:pPr algn="l"/>
            <a:r>
              <a:rPr lang="en-US" sz="1600" dirty="0">
                <a:solidFill>
                  <a:schemeClr val="bg1"/>
                </a:solidFill>
              </a:rPr>
              <a:t>xx</a:t>
            </a:r>
          </a:p>
        </p:txBody>
      </p:sp>
    </p:spTree>
    <p:extLst>
      <p:ext uri="{BB962C8B-B14F-4D97-AF65-F5344CB8AC3E}">
        <p14:creationId xmlns:p14="http://schemas.microsoft.com/office/powerpoint/2010/main" val="12505922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EEE915D-FEBD-E787-B3AE-B312E9FCC137}"/>
              </a:ext>
            </a:extLst>
          </p:cNvPr>
          <p:cNvSpPr/>
          <p:nvPr/>
        </p:nvSpPr>
        <p:spPr>
          <a:xfrm>
            <a:off x="10078497" y="0"/>
            <a:ext cx="2113503" cy="23613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6" name="Straight Connector 5"/>
          <p:cNvCxnSpPr/>
          <p:nvPr/>
        </p:nvCxnSpPr>
        <p:spPr>
          <a:xfrm>
            <a:off x="1742407" y="2097881"/>
            <a:ext cx="6526095" cy="533059"/>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8268501" y="2198927"/>
            <a:ext cx="4045331" cy="432012"/>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cxnSpLocks/>
          </p:cNvCxnSpPr>
          <p:nvPr/>
        </p:nvCxnSpPr>
        <p:spPr>
          <a:xfrm flipV="1">
            <a:off x="1946865" y="3584896"/>
            <a:ext cx="10227884" cy="22576"/>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51" name="Rectangle 50"/>
          <p:cNvSpPr/>
          <p:nvPr/>
        </p:nvSpPr>
        <p:spPr>
          <a:xfrm rot="16200000">
            <a:off x="-928341" y="4256416"/>
            <a:ext cx="2849213" cy="303481"/>
          </a:xfrm>
          <a:prstGeom prst="rect">
            <a:avLst/>
          </a:prstGeom>
        </p:spPr>
        <p:txBody>
          <a:bodyPr wrap="square">
            <a:spAutoFit/>
          </a:bodyPr>
          <a:lstStyle/>
          <a:p>
            <a:pPr algn="ctr"/>
            <a:r>
              <a:rPr lang="en-US" sz="1372" dirty="0"/>
              <a:t>CHANNELS</a:t>
            </a:r>
          </a:p>
        </p:txBody>
      </p:sp>
      <p:sp>
        <p:nvSpPr>
          <p:cNvPr id="57" name="Rectangle 56"/>
          <p:cNvSpPr/>
          <p:nvPr/>
        </p:nvSpPr>
        <p:spPr>
          <a:xfrm>
            <a:off x="4350571" y="1658207"/>
            <a:ext cx="1402239" cy="725776"/>
          </a:xfrm>
          <a:prstGeom prst="rect">
            <a:avLst/>
          </a:prstGeom>
        </p:spPr>
        <p:txBody>
          <a:bodyPr wrap="square">
            <a:spAutoFit/>
          </a:bodyPr>
          <a:lstStyle/>
          <a:p>
            <a:pPr algn="ctr"/>
            <a:r>
              <a:rPr lang="en-US" sz="1372" dirty="0">
                <a:solidFill>
                  <a:schemeClr val="tx2"/>
                </a:solidFill>
              </a:rPr>
              <a:t>Engage</a:t>
            </a:r>
          </a:p>
          <a:p>
            <a:pPr algn="ctr"/>
            <a:r>
              <a:rPr lang="en-US" sz="1372" dirty="0">
                <a:solidFill>
                  <a:schemeClr val="tx2"/>
                </a:solidFill>
              </a:rPr>
              <a:t>Nurture</a:t>
            </a:r>
          </a:p>
          <a:p>
            <a:pPr algn="ctr"/>
            <a:r>
              <a:rPr lang="en-US" sz="1372" dirty="0">
                <a:solidFill>
                  <a:schemeClr val="tx2"/>
                </a:solidFill>
              </a:rPr>
              <a:t>Qualify</a:t>
            </a:r>
          </a:p>
        </p:txBody>
      </p:sp>
      <p:sp>
        <p:nvSpPr>
          <p:cNvPr id="58" name="Rectangle 57"/>
          <p:cNvSpPr/>
          <p:nvPr/>
        </p:nvSpPr>
        <p:spPr>
          <a:xfrm>
            <a:off x="2384392" y="1571482"/>
            <a:ext cx="1287715" cy="514628"/>
          </a:xfrm>
          <a:prstGeom prst="rect">
            <a:avLst/>
          </a:prstGeom>
        </p:spPr>
        <p:txBody>
          <a:bodyPr wrap="square">
            <a:spAutoFit/>
          </a:bodyPr>
          <a:lstStyle/>
          <a:p>
            <a:pPr algn="ctr"/>
            <a:r>
              <a:rPr lang="en-US" sz="1372" dirty="0">
                <a:solidFill>
                  <a:schemeClr val="tx2"/>
                </a:solidFill>
              </a:rPr>
              <a:t>Raise interest and attract</a:t>
            </a:r>
          </a:p>
        </p:txBody>
      </p:sp>
      <p:sp>
        <p:nvSpPr>
          <p:cNvPr id="59" name="Rectangle 58"/>
          <p:cNvSpPr/>
          <p:nvPr/>
        </p:nvSpPr>
        <p:spPr>
          <a:xfrm>
            <a:off x="6163479" y="2097589"/>
            <a:ext cx="1794656" cy="303481"/>
          </a:xfrm>
          <a:prstGeom prst="rect">
            <a:avLst/>
          </a:prstGeom>
        </p:spPr>
        <p:txBody>
          <a:bodyPr wrap="square">
            <a:spAutoFit/>
          </a:bodyPr>
          <a:lstStyle/>
          <a:p>
            <a:pPr algn="ctr"/>
            <a:r>
              <a:rPr lang="en-US" sz="1372" dirty="0">
                <a:solidFill>
                  <a:schemeClr val="tx2"/>
                </a:solidFill>
              </a:rPr>
              <a:t>Convert</a:t>
            </a:r>
          </a:p>
        </p:txBody>
      </p:sp>
      <p:sp>
        <p:nvSpPr>
          <p:cNvPr id="62" name="Rectangle 61"/>
          <p:cNvSpPr/>
          <p:nvPr/>
        </p:nvSpPr>
        <p:spPr>
          <a:xfrm>
            <a:off x="8733963" y="2000110"/>
            <a:ext cx="1794656" cy="303481"/>
          </a:xfrm>
          <a:prstGeom prst="rect">
            <a:avLst/>
          </a:prstGeom>
        </p:spPr>
        <p:txBody>
          <a:bodyPr wrap="square">
            <a:spAutoFit/>
          </a:bodyPr>
          <a:lstStyle/>
          <a:p>
            <a:pPr algn="ctr"/>
            <a:r>
              <a:rPr lang="en-US" sz="1372" dirty="0">
                <a:solidFill>
                  <a:schemeClr val="tx2"/>
                </a:solidFill>
              </a:rPr>
              <a:t>Delight</a:t>
            </a:r>
          </a:p>
        </p:txBody>
      </p:sp>
      <p:sp>
        <p:nvSpPr>
          <p:cNvPr id="64" name="Rectangle 63"/>
          <p:cNvSpPr/>
          <p:nvPr/>
        </p:nvSpPr>
        <p:spPr>
          <a:xfrm>
            <a:off x="10671473" y="1795941"/>
            <a:ext cx="1794656" cy="303481"/>
          </a:xfrm>
          <a:prstGeom prst="rect">
            <a:avLst/>
          </a:prstGeom>
        </p:spPr>
        <p:txBody>
          <a:bodyPr wrap="square">
            <a:spAutoFit/>
          </a:bodyPr>
          <a:lstStyle/>
          <a:p>
            <a:pPr algn="ctr"/>
            <a:r>
              <a:rPr lang="en-US" sz="1372" dirty="0">
                <a:solidFill>
                  <a:schemeClr val="tx2"/>
                </a:solidFill>
              </a:rPr>
              <a:t>Get referrals</a:t>
            </a:r>
          </a:p>
        </p:txBody>
      </p:sp>
      <p:cxnSp>
        <p:nvCxnSpPr>
          <p:cNvPr id="65" name="Straight Arrow Connector 64"/>
          <p:cNvCxnSpPr>
            <a:cxnSpLocks/>
          </p:cNvCxnSpPr>
          <p:nvPr/>
        </p:nvCxnSpPr>
        <p:spPr>
          <a:xfrm flipV="1">
            <a:off x="8275721" y="2547689"/>
            <a:ext cx="0" cy="4074356"/>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66" name="Rectangle 65"/>
          <p:cNvSpPr/>
          <p:nvPr/>
        </p:nvSpPr>
        <p:spPr>
          <a:xfrm>
            <a:off x="7872475" y="2227477"/>
            <a:ext cx="683200" cy="303481"/>
          </a:xfrm>
          <a:prstGeom prst="rect">
            <a:avLst/>
          </a:prstGeom>
        </p:spPr>
        <p:txBody>
          <a:bodyPr wrap="none">
            <a:spAutoFit/>
          </a:bodyPr>
          <a:lstStyle/>
          <a:p>
            <a:r>
              <a:rPr lang="en-US" sz="1372" dirty="0">
                <a:solidFill>
                  <a:schemeClr val="tx2"/>
                </a:solidFill>
              </a:rPr>
              <a:t>CLIENT</a:t>
            </a:r>
          </a:p>
        </p:txBody>
      </p:sp>
      <p:cxnSp>
        <p:nvCxnSpPr>
          <p:cNvPr id="45" name="Straight Connector 44"/>
          <p:cNvCxnSpPr>
            <a:cxnSpLocks/>
          </p:cNvCxnSpPr>
          <p:nvPr/>
        </p:nvCxnSpPr>
        <p:spPr>
          <a:xfrm>
            <a:off x="1946864" y="4186244"/>
            <a:ext cx="10366968" cy="0"/>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8" name="Straight Connector 47"/>
          <p:cNvCxnSpPr>
            <a:cxnSpLocks/>
          </p:cNvCxnSpPr>
          <p:nvPr/>
        </p:nvCxnSpPr>
        <p:spPr>
          <a:xfrm>
            <a:off x="1946864" y="4765016"/>
            <a:ext cx="10366968" cy="0"/>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9" name="Straight Connector 48"/>
          <p:cNvCxnSpPr>
            <a:cxnSpLocks/>
          </p:cNvCxnSpPr>
          <p:nvPr/>
        </p:nvCxnSpPr>
        <p:spPr>
          <a:xfrm flipV="1">
            <a:off x="1946865" y="5343789"/>
            <a:ext cx="10519265" cy="7241"/>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67" name="Straight Connector 66"/>
          <p:cNvCxnSpPr>
            <a:cxnSpLocks/>
          </p:cNvCxnSpPr>
          <p:nvPr/>
        </p:nvCxnSpPr>
        <p:spPr>
          <a:xfrm flipV="1">
            <a:off x="1946865" y="2983548"/>
            <a:ext cx="10227884" cy="22576"/>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68" name="Straight Connector 67"/>
          <p:cNvCxnSpPr>
            <a:cxnSpLocks/>
          </p:cNvCxnSpPr>
          <p:nvPr/>
        </p:nvCxnSpPr>
        <p:spPr>
          <a:xfrm>
            <a:off x="1946864" y="5929805"/>
            <a:ext cx="10366968" cy="11409"/>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Title 1">
            <a:extLst>
              <a:ext uri="{FF2B5EF4-FFF2-40B4-BE49-F238E27FC236}">
                <a16:creationId xmlns:a16="http://schemas.microsoft.com/office/drawing/2014/main" id="{D791585D-479E-463F-8EBD-9F2FF1AD16AF}"/>
              </a:ext>
            </a:extLst>
          </p:cNvPr>
          <p:cNvSpPr txBox="1">
            <a:spLocks/>
          </p:cNvSpPr>
          <p:nvPr/>
        </p:nvSpPr>
        <p:spPr bwMode="black">
          <a:xfrm>
            <a:off x="9670907" y="983696"/>
            <a:ext cx="2175571" cy="659755"/>
          </a:xfrm>
          <a:prstGeom prst="rect">
            <a:avLst/>
          </a:prstGeom>
          <a:solidFill>
            <a:schemeClr val="accent3"/>
          </a:solidFill>
          <a:ln w="31750" cap="sq">
            <a:noFill/>
            <a:miter lim="800000"/>
          </a:ln>
        </p:spPr>
        <p:txBody>
          <a:bodyPr vert="horz" lIns="137160" tIns="137160" rIns="137160" bIns="137160" rtlCol="0" anchor="ctr">
            <a:normAutofit fontScale="90000"/>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pPr algn="l"/>
            <a:r>
              <a:rPr lang="en-US" sz="1600" dirty="0">
                <a:solidFill>
                  <a:schemeClr val="bg1"/>
                </a:solidFill>
              </a:rPr>
              <a:t>PERSONA: </a:t>
            </a:r>
          </a:p>
          <a:p>
            <a:pPr algn="l"/>
            <a:r>
              <a:rPr lang="en-US" sz="1600" dirty="0">
                <a:solidFill>
                  <a:schemeClr val="bg1"/>
                </a:solidFill>
              </a:rPr>
              <a:t>xx</a:t>
            </a:r>
          </a:p>
        </p:txBody>
      </p:sp>
      <p:sp>
        <p:nvSpPr>
          <p:cNvPr id="5" name="Title 4">
            <a:extLst>
              <a:ext uri="{FF2B5EF4-FFF2-40B4-BE49-F238E27FC236}">
                <a16:creationId xmlns:a16="http://schemas.microsoft.com/office/drawing/2014/main" id="{D08A8EF1-F46B-579F-ADBA-ADEC9D52F0E2}"/>
              </a:ext>
            </a:extLst>
          </p:cNvPr>
          <p:cNvSpPr>
            <a:spLocks noGrp="1"/>
          </p:cNvSpPr>
          <p:nvPr>
            <p:ph type="title"/>
          </p:nvPr>
        </p:nvSpPr>
        <p:spPr/>
        <p:txBody>
          <a:bodyPr/>
          <a:lstStyle/>
          <a:p>
            <a:r>
              <a:rPr lang="fr-FR" dirty="0"/>
              <a:t>My content </a:t>
            </a:r>
            <a:r>
              <a:rPr lang="fr-FR" dirty="0" err="1"/>
              <a:t>calendar</a:t>
            </a:r>
            <a:endParaRPr lang="fr-FR" dirty="0"/>
          </a:p>
        </p:txBody>
      </p:sp>
    </p:spTree>
    <p:extLst>
      <p:ext uri="{BB962C8B-B14F-4D97-AF65-F5344CB8AC3E}">
        <p14:creationId xmlns:p14="http://schemas.microsoft.com/office/powerpoint/2010/main" val="27597911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394836-A250-4F24-AFDD-6F891627AB64}"/>
              </a:ext>
            </a:extLst>
          </p:cNvPr>
          <p:cNvSpPr>
            <a:spLocks noGrp="1"/>
          </p:cNvSpPr>
          <p:nvPr>
            <p:ph type="title"/>
          </p:nvPr>
        </p:nvSpPr>
        <p:spPr/>
        <p:txBody>
          <a:bodyPr>
            <a:noAutofit/>
          </a:bodyPr>
          <a:lstStyle/>
          <a:p>
            <a:r>
              <a:rPr lang="en-US" sz="2800" dirty="0"/>
              <a:t>Tip &gt; </a:t>
            </a:r>
            <a:r>
              <a:rPr lang="en-US" sz="2800" dirty="0" err="1"/>
              <a:t>Organise</a:t>
            </a:r>
            <a:r>
              <a:rPr lang="en-US" sz="2800" dirty="0"/>
              <a:t> content production with a PM tool with calendar/</a:t>
            </a:r>
            <a:r>
              <a:rPr lang="en-US" sz="2800" dirty="0" err="1"/>
              <a:t>gant</a:t>
            </a:r>
            <a:r>
              <a:rPr lang="en-US" sz="2800" dirty="0"/>
              <a:t> views (Hootsuite, Click up, Asana, Monday…)</a:t>
            </a:r>
            <a:br>
              <a:rPr lang="en-US" sz="2800" dirty="0"/>
            </a:br>
            <a:endParaRPr lang="fr-FR" sz="2800" dirty="0"/>
          </a:p>
        </p:txBody>
      </p:sp>
      <p:sp>
        <p:nvSpPr>
          <p:cNvPr id="3" name="Footer Placeholder 2">
            <a:extLst>
              <a:ext uri="{FF2B5EF4-FFF2-40B4-BE49-F238E27FC236}">
                <a16:creationId xmlns:a16="http://schemas.microsoft.com/office/drawing/2014/main" id="{4A8E263D-9CEB-42BA-82F5-65619001A103}"/>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CA9610EC-58E3-4D1C-9AD6-7DFB0D1693F1}"/>
              </a:ext>
            </a:extLst>
          </p:cNvPr>
          <p:cNvSpPr>
            <a:spLocks noGrp="1"/>
          </p:cNvSpPr>
          <p:nvPr>
            <p:ph type="sldNum" sz="quarter" idx="12"/>
          </p:nvPr>
        </p:nvSpPr>
        <p:spPr/>
        <p:txBody>
          <a:bodyPr/>
          <a:lstStyle/>
          <a:p>
            <a:fld id="{8A7A6979-0714-4377-B894-6BE4C2D6E202}" type="slidenum">
              <a:rPr lang="en-US" smtClean="0"/>
              <a:t>24</a:t>
            </a:fld>
            <a:endParaRPr lang="en-US" dirty="0"/>
          </a:p>
        </p:txBody>
      </p:sp>
      <p:pic>
        <p:nvPicPr>
          <p:cNvPr id="6" name="Picture 5">
            <a:extLst>
              <a:ext uri="{FF2B5EF4-FFF2-40B4-BE49-F238E27FC236}">
                <a16:creationId xmlns:a16="http://schemas.microsoft.com/office/drawing/2014/main" id="{36250DDD-9F50-4272-86E8-020A717CE005}"/>
              </a:ext>
            </a:extLst>
          </p:cNvPr>
          <p:cNvPicPr>
            <a:picLocks noChangeAspect="1"/>
          </p:cNvPicPr>
          <p:nvPr/>
        </p:nvPicPr>
        <p:blipFill>
          <a:blip r:embed="rId2"/>
          <a:stretch>
            <a:fillRect/>
          </a:stretch>
        </p:blipFill>
        <p:spPr>
          <a:xfrm>
            <a:off x="723392" y="1318812"/>
            <a:ext cx="10745216" cy="4322984"/>
          </a:xfrm>
          <a:prstGeom prst="rect">
            <a:avLst/>
          </a:prstGeom>
        </p:spPr>
      </p:pic>
      <p:sp>
        <p:nvSpPr>
          <p:cNvPr id="7" name="Title 1">
            <a:extLst>
              <a:ext uri="{FF2B5EF4-FFF2-40B4-BE49-F238E27FC236}">
                <a16:creationId xmlns:a16="http://schemas.microsoft.com/office/drawing/2014/main" id="{E4C296F8-523E-4019-8444-84D8887586EF}"/>
              </a:ext>
            </a:extLst>
          </p:cNvPr>
          <p:cNvSpPr txBox="1">
            <a:spLocks/>
          </p:cNvSpPr>
          <p:nvPr/>
        </p:nvSpPr>
        <p:spPr>
          <a:xfrm>
            <a:off x="269242" y="235957"/>
            <a:ext cx="9565639" cy="899537"/>
          </a:xfrm>
          <a:noFill/>
          <a:ln>
            <a:noFill/>
          </a:ln>
        </p:spPr>
        <p:txBody>
          <a:bodyPr>
            <a:normAutofit/>
          </a:bodyPr>
          <a:lstStyle>
            <a:lvl1pPr algn="ctr" defTabSz="685800" rtl="0" eaLnBrk="1" latinLnBrk="0" hangingPunct="1">
              <a:lnSpc>
                <a:spcPct val="90000"/>
              </a:lnSpc>
              <a:spcBef>
                <a:spcPct val="0"/>
              </a:spcBef>
              <a:buNone/>
              <a:defRPr sz="3200" kern="1200" baseline="0">
                <a:solidFill>
                  <a:schemeClr val="accent2"/>
                </a:solidFill>
                <a:latin typeface="+mj-lt"/>
                <a:ea typeface="+mj-ea"/>
                <a:cs typeface="+mj-cs"/>
              </a:defRPr>
            </a:lvl1pPr>
          </a:lstStyle>
          <a:p>
            <a:pPr algn="l"/>
            <a:endParaRPr lang="en-US" sz="4267" dirty="0">
              <a:solidFill>
                <a:schemeClr val="tx1"/>
              </a:solidFill>
            </a:endParaRPr>
          </a:p>
        </p:txBody>
      </p:sp>
    </p:spTree>
    <p:extLst>
      <p:ext uri="{BB962C8B-B14F-4D97-AF65-F5344CB8AC3E}">
        <p14:creationId xmlns:p14="http://schemas.microsoft.com/office/powerpoint/2010/main" val="26738568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1C5ABC-B0FA-B44F-981A-C9A913D435DA}"/>
              </a:ext>
            </a:extLst>
          </p:cNvPr>
          <p:cNvSpPr>
            <a:spLocks noGrp="1"/>
          </p:cNvSpPr>
          <p:nvPr>
            <p:ph type="title"/>
          </p:nvPr>
        </p:nvSpPr>
        <p:spPr>
          <a:xfrm>
            <a:off x="1600200" y="2386744"/>
            <a:ext cx="8991600" cy="2099531"/>
          </a:xfrm>
        </p:spPr>
        <p:txBody>
          <a:bodyPr>
            <a:normAutofit/>
          </a:bodyPr>
          <a:lstStyle/>
          <a:p>
            <a:r>
              <a:rPr lang="en-GB"/>
              <a:t>What is an impact brand?</a:t>
            </a:r>
            <a:endParaRPr lang="fr-FR"/>
          </a:p>
        </p:txBody>
      </p:sp>
      <p:sp>
        <p:nvSpPr>
          <p:cNvPr id="3" name="Text Placeholder 2">
            <a:extLst>
              <a:ext uri="{FF2B5EF4-FFF2-40B4-BE49-F238E27FC236}">
                <a16:creationId xmlns:a16="http://schemas.microsoft.com/office/drawing/2014/main" id="{7E6CCFC2-3B66-0D4B-8B3F-4724CA136E2E}"/>
              </a:ext>
            </a:extLst>
          </p:cNvPr>
          <p:cNvSpPr>
            <a:spLocks noGrp="1"/>
          </p:cNvSpPr>
          <p:nvPr>
            <p:ph type="body" idx="1"/>
          </p:nvPr>
        </p:nvSpPr>
        <p:spPr/>
        <p:txBody>
          <a:bodyPr/>
          <a:lstStyle/>
          <a:p>
            <a:endParaRPr lang="fr-FR"/>
          </a:p>
        </p:txBody>
      </p:sp>
    </p:spTree>
    <p:extLst>
      <p:ext uri="{BB962C8B-B14F-4D97-AF65-F5344CB8AC3E}">
        <p14:creationId xmlns:p14="http://schemas.microsoft.com/office/powerpoint/2010/main" val="39853564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32650C3-C5B6-4BF1-B010-06D9D869201E}"/>
              </a:ext>
            </a:extLst>
          </p:cNvPr>
          <p:cNvSpPr/>
          <p:nvPr/>
        </p:nvSpPr>
        <p:spPr>
          <a:xfrm>
            <a:off x="1359878" y="2438401"/>
            <a:ext cx="4051495" cy="285105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
        <p:nvSpPr>
          <p:cNvPr id="5" name="Title 4">
            <a:extLst>
              <a:ext uri="{FF2B5EF4-FFF2-40B4-BE49-F238E27FC236}">
                <a16:creationId xmlns:a16="http://schemas.microsoft.com/office/drawing/2014/main" id="{FBDBDF52-473A-4EE4-BAFB-1F21DD918E95}"/>
              </a:ext>
            </a:extLst>
          </p:cNvPr>
          <p:cNvSpPr>
            <a:spLocks noGrp="1"/>
          </p:cNvSpPr>
          <p:nvPr>
            <p:ph type="title"/>
          </p:nvPr>
        </p:nvSpPr>
        <p:spPr>
          <a:xfrm>
            <a:off x="833821" y="284095"/>
            <a:ext cx="10515600" cy="1325563"/>
          </a:xfrm>
        </p:spPr>
        <p:txBody>
          <a:bodyPr>
            <a:normAutofit/>
          </a:bodyPr>
          <a:lstStyle/>
          <a:p>
            <a:pPr algn="l"/>
            <a:r>
              <a:rPr lang="en-US" sz="3600" dirty="0"/>
              <a:t>Branding is about Shaping a personality for your </a:t>
            </a:r>
            <a:r>
              <a:rPr lang="en-US" sz="3600" dirty="0" err="1"/>
              <a:t>organisation</a:t>
            </a:r>
            <a:endParaRPr lang="fr-FR" sz="3600" dirty="0"/>
          </a:p>
        </p:txBody>
      </p:sp>
      <p:sp>
        <p:nvSpPr>
          <p:cNvPr id="7" name="Content Placeholder 6">
            <a:extLst>
              <a:ext uri="{FF2B5EF4-FFF2-40B4-BE49-F238E27FC236}">
                <a16:creationId xmlns:a16="http://schemas.microsoft.com/office/drawing/2014/main" id="{5B900D39-7832-4B2D-A5F2-8866009B0582}"/>
              </a:ext>
            </a:extLst>
          </p:cNvPr>
          <p:cNvSpPr>
            <a:spLocks noGrp="1"/>
          </p:cNvSpPr>
          <p:nvPr>
            <p:ph sz="half" idx="1"/>
          </p:nvPr>
        </p:nvSpPr>
        <p:spPr>
          <a:xfrm>
            <a:off x="1609227" y="2197829"/>
            <a:ext cx="3552796" cy="3101983"/>
          </a:xfrm>
          <a:noFill/>
        </p:spPr>
        <p:txBody>
          <a:bodyPr>
            <a:normAutofit/>
          </a:bodyPr>
          <a:lstStyle/>
          <a:p>
            <a:endParaRPr lang="en-US" dirty="0">
              <a:solidFill>
                <a:schemeClr val="bg1"/>
              </a:solidFill>
            </a:endParaRPr>
          </a:p>
          <a:p>
            <a:r>
              <a:rPr lang="en-US" i="1" dirty="0">
                <a:solidFill>
                  <a:schemeClr val="bg1"/>
                </a:solidFill>
              </a:rPr>
              <a:t>Brand = intangible assets which help people shape their perception of the organization, its products or services.</a:t>
            </a:r>
          </a:p>
          <a:p>
            <a:endParaRPr lang="fr-FR" dirty="0">
              <a:solidFill>
                <a:schemeClr val="bg1"/>
              </a:solidFill>
            </a:endParaRPr>
          </a:p>
          <a:p>
            <a:endParaRPr lang="fr-FR" dirty="0">
              <a:solidFill>
                <a:schemeClr val="bg1"/>
              </a:solidFill>
            </a:endParaRPr>
          </a:p>
        </p:txBody>
      </p:sp>
      <p:sp>
        <p:nvSpPr>
          <p:cNvPr id="6" name="Content Placeholder 5">
            <a:extLst>
              <a:ext uri="{FF2B5EF4-FFF2-40B4-BE49-F238E27FC236}">
                <a16:creationId xmlns:a16="http://schemas.microsoft.com/office/drawing/2014/main" id="{DBBF9BD0-2F58-4AE2-9996-42DB158EAAAB}"/>
              </a:ext>
            </a:extLst>
          </p:cNvPr>
          <p:cNvSpPr>
            <a:spLocks noGrp="1"/>
          </p:cNvSpPr>
          <p:nvPr>
            <p:ph sz="half" idx="2"/>
          </p:nvPr>
        </p:nvSpPr>
        <p:spPr>
          <a:xfrm>
            <a:off x="6437183" y="2836986"/>
            <a:ext cx="4270247" cy="2398949"/>
          </a:xfrm>
        </p:spPr>
        <p:txBody>
          <a:bodyPr>
            <a:normAutofit/>
          </a:bodyPr>
          <a:lstStyle/>
          <a:p>
            <a:pPr algn="l"/>
            <a:r>
              <a:rPr lang="en-US" dirty="0"/>
              <a:t>When you add the impact dimension, it’s even more important to craft and convey a personality which is genuine, charismatic and engaging.</a:t>
            </a:r>
          </a:p>
          <a:p>
            <a:pPr algn="l"/>
            <a:endParaRPr lang="fr-FR" dirty="0"/>
          </a:p>
        </p:txBody>
      </p:sp>
      <p:sp>
        <p:nvSpPr>
          <p:cNvPr id="4" name="Footer Placeholder 3">
            <a:extLst>
              <a:ext uri="{FF2B5EF4-FFF2-40B4-BE49-F238E27FC236}">
                <a16:creationId xmlns:a16="http://schemas.microsoft.com/office/drawing/2014/main" id="{9089AFB9-9F96-42BC-99FF-53AC3D81E59D}"/>
              </a:ext>
            </a:extLst>
          </p:cNvPr>
          <p:cNvSpPr>
            <a:spLocks noGrp="1"/>
          </p:cNvSpPr>
          <p:nvPr>
            <p:ph type="ftr" sz="quarter" idx="11"/>
          </p:nvPr>
        </p:nvSpPr>
        <p:spPr/>
        <p:txBody>
          <a:bodyPr/>
          <a:lstStyle/>
          <a:p>
            <a:r>
              <a:rPr lang="en-US"/>
              <a:t>© The C Collective - Theccollective.com</a:t>
            </a:r>
          </a:p>
        </p:txBody>
      </p:sp>
      <p:sp>
        <p:nvSpPr>
          <p:cNvPr id="8" name="Title 5">
            <a:extLst>
              <a:ext uri="{FF2B5EF4-FFF2-40B4-BE49-F238E27FC236}">
                <a16:creationId xmlns:a16="http://schemas.microsoft.com/office/drawing/2014/main" id="{1D80E2F0-D1D4-4368-B6EE-F5D2C79C7FB5}"/>
              </a:ext>
            </a:extLst>
          </p:cNvPr>
          <p:cNvSpPr txBox="1">
            <a:spLocks/>
          </p:cNvSpPr>
          <p:nvPr/>
        </p:nvSpPr>
        <p:spPr>
          <a:xfrm>
            <a:off x="842579" y="377083"/>
            <a:ext cx="7729728" cy="1188720"/>
          </a:xfrm>
          <a:ln>
            <a:noFill/>
          </a:ln>
        </p:spPr>
        <p:txBody>
          <a:bodyPr>
            <a:noAutofit/>
          </a:bodyPr>
          <a:lstStyle>
            <a:lvl1pPr algn="ctr" defTabSz="685800" rtl="0" eaLnBrk="1" latinLnBrk="0" hangingPunct="1">
              <a:lnSpc>
                <a:spcPct val="90000"/>
              </a:lnSpc>
              <a:spcBef>
                <a:spcPct val="0"/>
              </a:spcBef>
              <a:buNone/>
              <a:defRPr sz="3200" kern="1200" baseline="0">
                <a:solidFill>
                  <a:schemeClr val="tx1"/>
                </a:solidFill>
                <a:latin typeface="+mj-lt"/>
                <a:ea typeface="+mj-ea"/>
                <a:cs typeface="+mj-cs"/>
              </a:defRPr>
            </a:lvl1pPr>
          </a:lstStyle>
          <a:p>
            <a:pPr algn="l"/>
            <a:br>
              <a:rPr lang="en-US" sz="3867" dirty="0"/>
            </a:br>
            <a:endParaRPr lang="fr-FR" sz="3867" dirty="0"/>
          </a:p>
        </p:txBody>
      </p:sp>
    </p:spTree>
    <p:extLst>
      <p:ext uri="{BB962C8B-B14F-4D97-AF65-F5344CB8AC3E}">
        <p14:creationId xmlns:p14="http://schemas.microsoft.com/office/powerpoint/2010/main" val="9944614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BDBDF52-473A-4EE4-BAFB-1F21DD918E95}"/>
              </a:ext>
            </a:extLst>
          </p:cNvPr>
          <p:cNvSpPr>
            <a:spLocks noGrp="1"/>
          </p:cNvSpPr>
          <p:nvPr>
            <p:ph type="title"/>
          </p:nvPr>
        </p:nvSpPr>
        <p:spPr/>
        <p:txBody>
          <a:bodyPr/>
          <a:lstStyle/>
          <a:p>
            <a:pPr algn="l"/>
            <a:endParaRPr lang="fr-FR" dirty="0"/>
          </a:p>
        </p:txBody>
      </p:sp>
      <p:sp>
        <p:nvSpPr>
          <p:cNvPr id="8" name="Content Placeholder 7">
            <a:extLst>
              <a:ext uri="{FF2B5EF4-FFF2-40B4-BE49-F238E27FC236}">
                <a16:creationId xmlns:a16="http://schemas.microsoft.com/office/drawing/2014/main" id="{BC601926-6B02-4600-A928-2EB3DEE82BBF}"/>
              </a:ext>
            </a:extLst>
          </p:cNvPr>
          <p:cNvSpPr>
            <a:spLocks noGrp="1"/>
          </p:cNvSpPr>
          <p:nvPr>
            <p:ph idx="1"/>
          </p:nvPr>
        </p:nvSpPr>
        <p:spPr>
          <a:xfrm>
            <a:off x="1418363" y="2090490"/>
            <a:ext cx="9355275" cy="3101983"/>
          </a:xfrm>
        </p:spPr>
        <p:txBody>
          <a:bodyPr/>
          <a:lstStyle/>
          <a:p>
            <a:endParaRPr lang="en-US" dirty="0"/>
          </a:p>
          <a:p>
            <a:r>
              <a:rPr lang="en-US" sz="3200" dirty="0"/>
              <a:t>Branding </a:t>
            </a:r>
            <a:r>
              <a:rPr lang="en-US" sz="4000" b="1" dirty="0"/>
              <a:t>&gt;</a:t>
            </a:r>
            <a:r>
              <a:rPr lang="en-US" sz="3200" dirty="0"/>
              <a:t> Impact = Greenwashing</a:t>
            </a:r>
          </a:p>
          <a:p>
            <a:endParaRPr lang="en-US" sz="3200" dirty="0"/>
          </a:p>
          <a:p>
            <a:r>
              <a:rPr lang="en-US" sz="3200" dirty="0"/>
              <a:t>Branding </a:t>
            </a:r>
            <a:r>
              <a:rPr lang="en-US" sz="4000" b="1" dirty="0"/>
              <a:t>&lt;</a:t>
            </a:r>
            <a:r>
              <a:rPr lang="en-US" sz="3200" dirty="0"/>
              <a:t> Impact = Missed opportunity</a:t>
            </a:r>
          </a:p>
          <a:p>
            <a:endParaRPr lang="en-US" dirty="0"/>
          </a:p>
          <a:p>
            <a:endParaRPr lang="fr-FR" dirty="0"/>
          </a:p>
        </p:txBody>
      </p:sp>
      <p:sp>
        <p:nvSpPr>
          <p:cNvPr id="4" name="Footer Placeholder 3">
            <a:extLst>
              <a:ext uri="{FF2B5EF4-FFF2-40B4-BE49-F238E27FC236}">
                <a16:creationId xmlns:a16="http://schemas.microsoft.com/office/drawing/2014/main" id="{9089AFB9-9F96-42BC-99FF-53AC3D81E59D}"/>
              </a:ext>
            </a:extLst>
          </p:cNvPr>
          <p:cNvSpPr>
            <a:spLocks noGrp="1"/>
          </p:cNvSpPr>
          <p:nvPr>
            <p:ph type="ftr" sz="quarter" idx="11"/>
          </p:nvPr>
        </p:nvSpPr>
        <p:spPr/>
        <p:txBody>
          <a:bodyPr/>
          <a:lstStyle/>
          <a:p>
            <a:r>
              <a:rPr lang="en-US"/>
              <a:t>© The C Collective - Theccollective.com</a:t>
            </a:r>
          </a:p>
        </p:txBody>
      </p:sp>
      <p:sp>
        <p:nvSpPr>
          <p:cNvPr id="7" name="Title 5">
            <a:extLst>
              <a:ext uri="{FF2B5EF4-FFF2-40B4-BE49-F238E27FC236}">
                <a16:creationId xmlns:a16="http://schemas.microsoft.com/office/drawing/2014/main" id="{FD81C2F8-A3D6-44A2-AD58-6F382686AA5A}"/>
              </a:ext>
            </a:extLst>
          </p:cNvPr>
          <p:cNvSpPr txBox="1">
            <a:spLocks/>
          </p:cNvSpPr>
          <p:nvPr/>
        </p:nvSpPr>
        <p:spPr>
          <a:xfrm>
            <a:off x="842579" y="377083"/>
            <a:ext cx="7729728" cy="1188720"/>
          </a:xfrm>
          <a:ln>
            <a:noFill/>
          </a:ln>
        </p:spPr>
        <p:txBody>
          <a:bodyPr>
            <a:noAutofit/>
          </a:bodyPr>
          <a:lstStyle>
            <a:lvl1pPr algn="ctr" defTabSz="685800" rtl="0" eaLnBrk="1" latinLnBrk="0" hangingPunct="1">
              <a:lnSpc>
                <a:spcPct val="90000"/>
              </a:lnSpc>
              <a:spcBef>
                <a:spcPct val="0"/>
              </a:spcBef>
              <a:buNone/>
              <a:defRPr sz="3200" kern="1200" baseline="0">
                <a:solidFill>
                  <a:schemeClr val="tx1"/>
                </a:solidFill>
                <a:latin typeface="+mj-lt"/>
                <a:ea typeface="+mj-ea"/>
                <a:cs typeface="+mj-cs"/>
              </a:defRPr>
            </a:lvl1pPr>
          </a:lstStyle>
          <a:p>
            <a:pPr algn="l"/>
            <a:r>
              <a:rPr lang="en-US" sz="3867" dirty="0"/>
              <a:t>Aligning Impact &amp; branding</a:t>
            </a:r>
            <a:br>
              <a:rPr lang="en-US" sz="3867" dirty="0"/>
            </a:br>
            <a:endParaRPr lang="fr-FR" sz="3867" dirty="0"/>
          </a:p>
        </p:txBody>
      </p:sp>
    </p:spTree>
    <p:extLst>
      <p:ext uri="{BB962C8B-B14F-4D97-AF65-F5344CB8AC3E}">
        <p14:creationId xmlns:p14="http://schemas.microsoft.com/office/powerpoint/2010/main" val="3185206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fade">
                                      <p:cBhvr>
                                        <p:cTn id="7" dur="1000"/>
                                        <p:tgtEl>
                                          <p:spTgt spid="8">
                                            <p:txEl>
                                              <p:pRg st="1" end="1"/>
                                            </p:txEl>
                                          </p:spTgt>
                                        </p:tgtEl>
                                      </p:cBhvr>
                                    </p:animEffect>
                                    <p:anim calcmode="lin" valueType="num">
                                      <p:cBhvr>
                                        <p:cTn id="8"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xEl>
                                              <p:pRg st="3" end="3"/>
                                            </p:txEl>
                                          </p:spTgt>
                                        </p:tgtEl>
                                        <p:attrNameLst>
                                          <p:attrName>style.visibility</p:attrName>
                                        </p:attrNameLst>
                                      </p:cBhvr>
                                      <p:to>
                                        <p:strVal val="visible"/>
                                      </p:to>
                                    </p:set>
                                    <p:animEffect transition="in" filter="fade">
                                      <p:cBhvr>
                                        <p:cTn id="14" dur="1000"/>
                                        <p:tgtEl>
                                          <p:spTgt spid="8">
                                            <p:txEl>
                                              <p:pRg st="3" end="3"/>
                                            </p:txEl>
                                          </p:spTgt>
                                        </p:tgtEl>
                                      </p:cBhvr>
                                    </p:animEffect>
                                    <p:anim calcmode="lin" valueType="num">
                                      <p:cBhvr>
                                        <p:cTn id="15"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BE1AFB5-13CF-461F-9678-41AEF67B385A}"/>
              </a:ext>
            </a:extLst>
          </p:cNvPr>
          <p:cNvSpPr>
            <a:spLocks noGrp="1"/>
          </p:cNvSpPr>
          <p:nvPr>
            <p:ph type="title"/>
          </p:nvPr>
        </p:nvSpPr>
        <p:spPr/>
        <p:txBody>
          <a:bodyPr/>
          <a:lstStyle/>
          <a:p>
            <a:pPr algn="l"/>
            <a:endParaRPr lang="fr-FR" dirty="0"/>
          </a:p>
        </p:txBody>
      </p:sp>
      <p:sp>
        <p:nvSpPr>
          <p:cNvPr id="4" name="Footer Placeholder 3">
            <a:extLst>
              <a:ext uri="{FF2B5EF4-FFF2-40B4-BE49-F238E27FC236}">
                <a16:creationId xmlns:a16="http://schemas.microsoft.com/office/drawing/2014/main" id="{5005693E-665D-4C04-B250-3AAE35434CFF}"/>
              </a:ext>
            </a:extLst>
          </p:cNvPr>
          <p:cNvSpPr>
            <a:spLocks noGrp="1"/>
          </p:cNvSpPr>
          <p:nvPr>
            <p:ph type="ftr" sz="quarter" idx="11"/>
          </p:nvPr>
        </p:nvSpPr>
        <p:spPr/>
        <p:txBody>
          <a:bodyPr/>
          <a:lstStyle/>
          <a:p>
            <a:r>
              <a:rPr lang="en-US"/>
              <a:t>© The C Collective - Theccollective.com</a:t>
            </a:r>
          </a:p>
        </p:txBody>
      </p:sp>
      <p:pic>
        <p:nvPicPr>
          <p:cNvPr id="2" name="Picture 2" descr="A picture containing text, businesscard&#10;&#10;Description automatically generated">
            <a:extLst>
              <a:ext uri="{FF2B5EF4-FFF2-40B4-BE49-F238E27FC236}">
                <a16:creationId xmlns:a16="http://schemas.microsoft.com/office/drawing/2014/main" id="{8FB071BA-1966-4767-84ED-4C0E3207BC19}"/>
              </a:ext>
            </a:extLst>
          </p:cNvPr>
          <p:cNvPicPr>
            <a:picLocks noChangeAspect="1"/>
          </p:cNvPicPr>
          <p:nvPr/>
        </p:nvPicPr>
        <p:blipFill>
          <a:blip r:embed="rId3"/>
          <a:stretch>
            <a:fillRect/>
          </a:stretch>
        </p:blipFill>
        <p:spPr>
          <a:xfrm>
            <a:off x="921144" y="2287577"/>
            <a:ext cx="10350197" cy="3444203"/>
          </a:xfrm>
          <a:prstGeom prst="rect">
            <a:avLst/>
          </a:prstGeom>
        </p:spPr>
      </p:pic>
      <p:sp>
        <p:nvSpPr>
          <p:cNvPr id="7" name="Title 5">
            <a:extLst>
              <a:ext uri="{FF2B5EF4-FFF2-40B4-BE49-F238E27FC236}">
                <a16:creationId xmlns:a16="http://schemas.microsoft.com/office/drawing/2014/main" id="{12E6667E-A442-400C-BC1E-26E8297AB5E2}"/>
              </a:ext>
            </a:extLst>
          </p:cNvPr>
          <p:cNvSpPr txBox="1">
            <a:spLocks/>
          </p:cNvSpPr>
          <p:nvPr/>
        </p:nvSpPr>
        <p:spPr>
          <a:xfrm>
            <a:off x="842579" y="377083"/>
            <a:ext cx="7729728" cy="1188720"/>
          </a:xfrm>
          <a:ln>
            <a:noFill/>
          </a:ln>
        </p:spPr>
        <p:txBody>
          <a:bodyPr>
            <a:noAutofit/>
          </a:bodyPr>
          <a:lstStyle>
            <a:lvl1pPr algn="ctr" defTabSz="685800" rtl="0" eaLnBrk="1" latinLnBrk="0" hangingPunct="1">
              <a:lnSpc>
                <a:spcPct val="90000"/>
              </a:lnSpc>
              <a:spcBef>
                <a:spcPct val="0"/>
              </a:spcBef>
              <a:buNone/>
              <a:defRPr sz="3200" kern="1200" baseline="0">
                <a:solidFill>
                  <a:schemeClr val="tx1"/>
                </a:solidFill>
                <a:latin typeface="+mj-lt"/>
                <a:ea typeface="+mj-ea"/>
                <a:cs typeface="+mj-cs"/>
              </a:defRPr>
            </a:lvl1pPr>
          </a:lstStyle>
          <a:p>
            <a:pPr algn="l"/>
            <a:r>
              <a:rPr lang="fr-FR" sz="3733" dirty="0"/>
              <a:t>The </a:t>
            </a:r>
            <a:r>
              <a:rPr lang="fr-FR" sz="3733" dirty="0" err="1"/>
              <a:t>evolution</a:t>
            </a:r>
            <a:r>
              <a:rPr lang="fr-FR" sz="3733" dirty="0"/>
              <a:t> of </a:t>
            </a:r>
            <a:r>
              <a:rPr lang="fr-FR" sz="3733" dirty="0" err="1"/>
              <a:t>branding</a:t>
            </a:r>
            <a:endParaRPr lang="fr-FR" sz="3867" dirty="0"/>
          </a:p>
        </p:txBody>
      </p:sp>
    </p:spTree>
    <p:extLst>
      <p:ext uri="{BB962C8B-B14F-4D97-AF65-F5344CB8AC3E}">
        <p14:creationId xmlns:p14="http://schemas.microsoft.com/office/powerpoint/2010/main" val="5701122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3407C-D799-4797-A369-AB2675B17998}"/>
              </a:ext>
            </a:extLst>
          </p:cNvPr>
          <p:cNvSpPr>
            <a:spLocks noGrp="1"/>
          </p:cNvSpPr>
          <p:nvPr>
            <p:ph type="title"/>
          </p:nvPr>
        </p:nvSpPr>
        <p:spPr>
          <a:xfrm>
            <a:off x="736741" y="3908062"/>
            <a:ext cx="10903227" cy="1645920"/>
          </a:xfrm>
        </p:spPr>
        <p:txBody>
          <a:bodyPr>
            <a:noAutofit/>
          </a:bodyPr>
          <a:lstStyle/>
          <a:p>
            <a:pPr algn="l"/>
            <a:r>
              <a:rPr lang="en-US" sz="3200" dirty="0"/>
              <a:t>“A great brand is a story that’s never completely told. </a:t>
            </a:r>
            <a:br>
              <a:rPr lang="en-US" sz="3200" dirty="0"/>
            </a:br>
            <a:r>
              <a:rPr lang="en-US" sz="3200" dirty="0"/>
              <a:t>A metaphorical story that connects with something very deep – a fundamental appreciation of mythology. </a:t>
            </a:r>
            <a:br>
              <a:rPr lang="en-US" sz="3200" dirty="0"/>
            </a:br>
            <a:r>
              <a:rPr lang="en-US" sz="3200" dirty="0"/>
              <a:t>Stories create the emotional context people need to locate themselves in a larger experience.”</a:t>
            </a:r>
            <a:br>
              <a:rPr lang="en-US" sz="3200" dirty="0"/>
            </a:br>
            <a:r>
              <a:rPr lang="en-US" sz="3200" dirty="0"/>
              <a:t> </a:t>
            </a:r>
            <a:br>
              <a:rPr lang="en-US" sz="3200" dirty="0"/>
            </a:br>
            <a:r>
              <a:rPr lang="en-US" sz="2667" i="1" dirty="0"/>
              <a:t>Scott</a:t>
            </a:r>
            <a:r>
              <a:rPr lang="en-US" sz="2667" dirty="0"/>
              <a:t> </a:t>
            </a:r>
            <a:r>
              <a:rPr lang="en-US" sz="2667" i="1" dirty="0" err="1"/>
              <a:t>Bedbury</a:t>
            </a:r>
            <a:br>
              <a:rPr lang="en-US" sz="3200" dirty="0"/>
            </a:br>
            <a:endParaRPr lang="fr-FR" sz="3200" dirty="0"/>
          </a:p>
        </p:txBody>
      </p:sp>
    </p:spTree>
    <p:extLst>
      <p:ext uri="{BB962C8B-B14F-4D97-AF65-F5344CB8AC3E}">
        <p14:creationId xmlns:p14="http://schemas.microsoft.com/office/powerpoint/2010/main" val="16239288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3349C06-BBD5-44AC-83BC-DFE7532D88E1}"/>
              </a:ext>
            </a:extLst>
          </p:cNvPr>
          <p:cNvSpPr>
            <a:spLocks noGrp="1"/>
          </p:cNvSpPr>
          <p:nvPr>
            <p:ph type="ftr" sz="quarter" idx="10"/>
          </p:nvPr>
        </p:nvSpPr>
        <p:spPr/>
        <p:txBody>
          <a:bodyPr/>
          <a:lstStyle/>
          <a:p>
            <a:r>
              <a:rPr lang="en-US"/>
              <a:t>Footer</a:t>
            </a:r>
          </a:p>
        </p:txBody>
      </p:sp>
      <p:sp>
        <p:nvSpPr>
          <p:cNvPr id="5" name="Slide Number Placeholder 4">
            <a:extLst>
              <a:ext uri="{FF2B5EF4-FFF2-40B4-BE49-F238E27FC236}">
                <a16:creationId xmlns:a16="http://schemas.microsoft.com/office/drawing/2014/main" id="{42747480-045F-414B-B19F-53E2F087AA64}"/>
              </a:ext>
            </a:extLst>
          </p:cNvPr>
          <p:cNvSpPr>
            <a:spLocks noGrp="1"/>
          </p:cNvSpPr>
          <p:nvPr>
            <p:ph type="sldNum" sz="quarter" idx="11"/>
          </p:nvPr>
        </p:nvSpPr>
        <p:spPr/>
        <p:txBody>
          <a:bodyPr/>
          <a:lstStyle/>
          <a:p>
            <a:fld id="{9BB277F9-CE55-1A45-B5B1-3106FA7ED7AB}" type="slidenum">
              <a:rPr lang="en-US" smtClean="0"/>
              <a:t>3</a:t>
            </a:fld>
            <a:endParaRPr lang="en-US"/>
          </a:p>
        </p:txBody>
      </p:sp>
      <p:graphicFrame>
        <p:nvGraphicFramePr>
          <p:cNvPr id="14" name="Table 14">
            <a:extLst>
              <a:ext uri="{FF2B5EF4-FFF2-40B4-BE49-F238E27FC236}">
                <a16:creationId xmlns:a16="http://schemas.microsoft.com/office/drawing/2014/main" id="{257DE4F4-EE26-47EE-BF00-A9708ABF53D7}"/>
              </a:ext>
            </a:extLst>
          </p:cNvPr>
          <p:cNvGraphicFramePr>
            <a:graphicFrameLocks noGrp="1"/>
          </p:cNvGraphicFramePr>
          <p:nvPr>
            <p:ph sz="quarter" idx="16"/>
            <p:extLst>
              <p:ext uri="{D42A27DB-BD31-4B8C-83A1-F6EECF244321}">
                <p14:modId xmlns:p14="http://schemas.microsoft.com/office/powerpoint/2010/main" val="342730850"/>
              </p:ext>
            </p:extLst>
          </p:nvPr>
        </p:nvGraphicFramePr>
        <p:xfrm>
          <a:off x="5018088" y="1685925"/>
          <a:ext cx="5954711" cy="3808128"/>
        </p:xfrm>
        <a:graphic>
          <a:graphicData uri="http://schemas.openxmlformats.org/drawingml/2006/table">
            <a:tbl>
              <a:tblPr firstRow="1" bandRow="1">
                <a:tableStyleId>{2D5ABB26-0587-4C30-8999-92F81FD0307C}</a:tableStyleId>
              </a:tblPr>
              <a:tblGrid>
                <a:gridCol w="1228349">
                  <a:extLst>
                    <a:ext uri="{9D8B030D-6E8A-4147-A177-3AD203B41FA5}">
                      <a16:colId xmlns:a16="http://schemas.microsoft.com/office/drawing/2014/main" val="716719114"/>
                    </a:ext>
                  </a:extLst>
                </a:gridCol>
                <a:gridCol w="4726362">
                  <a:extLst>
                    <a:ext uri="{9D8B030D-6E8A-4147-A177-3AD203B41FA5}">
                      <a16:colId xmlns:a16="http://schemas.microsoft.com/office/drawing/2014/main" val="4255843290"/>
                    </a:ext>
                  </a:extLst>
                </a:gridCol>
              </a:tblGrid>
              <a:tr h="476016">
                <a:tc>
                  <a:txBody>
                    <a:bodyPr/>
                    <a:lstStyle/>
                    <a:p>
                      <a:pPr rtl="0" fontAlgn="b"/>
                      <a:r>
                        <a:rPr lang="en-GB" sz="1500" b="1" dirty="0">
                          <a:solidFill>
                            <a:schemeClr val="bg1"/>
                          </a:solidFill>
                          <a:effectLst/>
                        </a:rPr>
                        <a:t>14:30</a:t>
                      </a:r>
                    </a:p>
                  </a:txBody>
                  <a:tcPr marL="30480" marR="30480" marT="20320" marB="20320" anchor="b"/>
                </a:tc>
                <a:tc>
                  <a:txBody>
                    <a:bodyPr/>
                    <a:lstStyle/>
                    <a:p>
                      <a:pPr rtl="0" fontAlgn="b"/>
                      <a:r>
                        <a:rPr lang="en-GB" sz="1500" b="1" dirty="0">
                          <a:solidFill>
                            <a:schemeClr val="bg1"/>
                          </a:solidFill>
                          <a:effectLst/>
                        </a:rPr>
                        <a:t>Intros &amp; Recap</a:t>
                      </a:r>
                    </a:p>
                  </a:txBody>
                  <a:tcPr marL="0" marR="0" marT="20320" marB="20320" anchor="b"/>
                </a:tc>
                <a:extLst>
                  <a:ext uri="{0D108BD9-81ED-4DB2-BD59-A6C34878D82A}">
                    <a16:rowId xmlns:a16="http://schemas.microsoft.com/office/drawing/2014/main" val="3235885971"/>
                  </a:ext>
                </a:extLst>
              </a:tr>
              <a:tr h="476016">
                <a:tc>
                  <a:txBody>
                    <a:bodyPr/>
                    <a:lstStyle/>
                    <a:p>
                      <a:pPr rtl="0" fontAlgn="b"/>
                      <a:r>
                        <a:rPr lang="en-GB" sz="1500" b="1" dirty="0">
                          <a:solidFill>
                            <a:schemeClr val="bg1"/>
                          </a:solidFill>
                          <a:effectLst/>
                        </a:rPr>
                        <a:t>14:40</a:t>
                      </a:r>
                    </a:p>
                  </a:txBody>
                  <a:tcPr marL="30480" marR="30480" marT="20320" marB="20320" anchor="b"/>
                </a:tc>
                <a:tc>
                  <a:txBody>
                    <a:bodyPr/>
                    <a:lstStyle/>
                    <a:p>
                      <a:pPr rtl="0" fontAlgn="b"/>
                      <a:r>
                        <a:rPr lang="en-GB" sz="1500" b="1" dirty="0">
                          <a:solidFill>
                            <a:schemeClr val="bg1"/>
                          </a:solidFill>
                          <a:effectLst/>
                        </a:rPr>
                        <a:t>Value proposition per persona</a:t>
                      </a:r>
                    </a:p>
                  </a:txBody>
                  <a:tcPr marL="0" marR="0" marT="20320" marB="20320" anchor="b"/>
                </a:tc>
                <a:extLst>
                  <a:ext uri="{0D108BD9-81ED-4DB2-BD59-A6C34878D82A}">
                    <a16:rowId xmlns:a16="http://schemas.microsoft.com/office/drawing/2014/main" val="4137318146"/>
                  </a:ext>
                </a:extLst>
              </a:tr>
              <a:tr h="476016">
                <a:tc>
                  <a:txBody>
                    <a:bodyPr/>
                    <a:lstStyle/>
                    <a:p>
                      <a:pPr rtl="0" fontAlgn="b"/>
                      <a:r>
                        <a:rPr lang="en-GB" sz="1500" b="1" dirty="0">
                          <a:solidFill>
                            <a:schemeClr val="bg1"/>
                          </a:solidFill>
                          <a:effectLst/>
                        </a:rPr>
                        <a:t>15:10</a:t>
                      </a:r>
                    </a:p>
                  </a:txBody>
                  <a:tcPr marL="30480" marR="30480" marT="20320" marB="20320" anchor="b"/>
                </a:tc>
                <a:tc>
                  <a:txBody>
                    <a:bodyPr/>
                    <a:lstStyle/>
                    <a:p>
                      <a:pPr rtl="0" fontAlgn="b"/>
                      <a:r>
                        <a:rPr lang="en-US" sz="1500" b="1" dirty="0">
                          <a:solidFill>
                            <a:schemeClr val="bg1"/>
                          </a:solidFill>
                          <a:effectLst/>
                        </a:rPr>
                        <a:t>Developing brand messaging</a:t>
                      </a:r>
                    </a:p>
                  </a:txBody>
                  <a:tcPr marL="0" marR="0" marT="20320" marB="20320" anchor="b"/>
                </a:tc>
                <a:extLst>
                  <a:ext uri="{0D108BD9-81ED-4DB2-BD59-A6C34878D82A}">
                    <a16:rowId xmlns:a16="http://schemas.microsoft.com/office/drawing/2014/main" val="759294891"/>
                  </a:ext>
                </a:extLst>
              </a:tr>
              <a:tr h="476016">
                <a:tc>
                  <a:txBody>
                    <a:bodyPr/>
                    <a:lstStyle/>
                    <a:p>
                      <a:pPr rtl="0" fontAlgn="b"/>
                      <a:r>
                        <a:rPr lang="en-GB" sz="1500" b="1" dirty="0">
                          <a:solidFill>
                            <a:schemeClr val="bg1"/>
                          </a:solidFill>
                          <a:effectLst/>
                        </a:rPr>
                        <a:t>15:40</a:t>
                      </a:r>
                    </a:p>
                  </a:txBody>
                  <a:tcPr marL="30480" marR="30480" marT="20320" marB="20320" anchor="b"/>
                </a:tc>
                <a:tc>
                  <a:txBody>
                    <a:bodyPr/>
                    <a:lstStyle/>
                    <a:p>
                      <a:pPr rtl="0" fontAlgn="b"/>
                      <a:r>
                        <a:rPr lang="en-US" sz="1500" b="1" dirty="0">
                          <a:solidFill>
                            <a:schemeClr val="bg1"/>
                          </a:solidFill>
                          <a:effectLst/>
                        </a:rPr>
                        <a:t>(re)Designing your brand</a:t>
                      </a:r>
                    </a:p>
                  </a:txBody>
                  <a:tcPr marL="0" marR="0" marT="20320" marB="20320" anchor="b"/>
                </a:tc>
                <a:extLst>
                  <a:ext uri="{0D108BD9-81ED-4DB2-BD59-A6C34878D82A}">
                    <a16:rowId xmlns:a16="http://schemas.microsoft.com/office/drawing/2014/main" val="2148559143"/>
                  </a:ext>
                </a:extLst>
              </a:tr>
              <a:tr h="476016">
                <a:tc>
                  <a:txBody>
                    <a:bodyPr/>
                    <a:lstStyle/>
                    <a:p>
                      <a:pPr marL="0" marR="0" lvl="0" indent="0" algn="l" defTabSz="685800" rtl="0" eaLnBrk="1" fontAlgn="b" latinLnBrk="0" hangingPunct="1">
                        <a:lnSpc>
                          <a:spcPct val="100000"/>
                        </a:lnSpc>
                        <a:spcBef>
                          <a:spcPts val="0"/>
                        </a:spcBef>
                        <a:spcAft>
                          <a:spcPts val="0"/>
                        </a:spcAft>
                        <a:buClrTx/>
                        <a:buSzTx/>
                        <a:buFontTx/>
                        <a:buNone/>
                        <a:tabLst/>
                        <a:defRPr/>
                      </a:pPr>
                      <a:r>
                        <a:rPr lang="en-GB" sz="1500" b="1" dirty="0">
                          <a:solidFill>
                            <a:schemeClr val="bg1"/>
                          </a:solidFill>
                          <a:effectLst/>
                        </a:rPr>
                        <a:t>16:20</a:t>
                      </a:r>
                    </a:p>
                  </a:txBody>
                  <a:tcPr marL="30480" marR="30480" marT="20320" marB="20320" anchor="b"/>
                </a:tc>
                <a:tc>
                  <a:txBody>
                    <a:bodyPr/>
                    <a:lstStyle/>
                    <a:p>
                      <a:pPr rtl="0" fontAlgn="b"/>
                      <a:r>
                        <a:rPr lang="en-US" sz="1500" b="1" dirty="0">
                          <a:solidFill>
                            <a:schemeClr val="bg1"/>
                          </a:solidFill>
                          <a:effectLst/>
                        </a:rPr>
                        <a:t>Q&amp;A - Close</a:t>
                      </a:r>
                    </a:p>
                  </a:txBody>
                  <a:tcPr marL="0" marR="0" marT="20320" marB="20320" anchor="b"/>
                </a:tc>
                <a:extLst>
                  <a:ext uri="{0D108BD9-81ED-4DB2-BD59-A6C34878D82A}">
                    <a16:rowId xmlns:a16="http://schemas.microsoft.com/office/drawing/2014/main" val="3641206422"/>
                  </a:ext>
                </a:extLst>
              </a:tr>
              <a:tr h="476016">
                <a:tc>
                  <a:txBody>
                    <a:bodyPr/>
                    <a:lstStyle/>
                    <a:p>
                      <a:pPr rtl="0" fontAlgn="b"/>
                      <a:endParaRPr lang="en-GB" sz="1500" b="1" dirty="0">
                        <a:solidFill>
                          <a:schemeClr val="bg1"/>
                        </a:solidFill>
                        <a:effectLst/>
                      </a:endParaRPr>
                    </a:p>
                  </a:txBody>
                  <a:tcPr marL="30480" marR="30480" marT="20320" marB="20320" anchor="b"/>
                </a:tc>
                <a:tc>
                  <a:txBody>
                    <a:bodyPr/>
                    <a:lstStyle/>
                    <a:p>
                      <a:pPr rtl="0" fontAlgn="b"/>
                      <a:endParaRPr lang="en-US" sz="1500" b="1" dirty="0">
                        <a:solidFill>
                          <a:schemeClr val="bg1"/>
                        </a:solidFill>
                        <a:effectLst/>
                      </a:endParaRPr>
                    </a:p>
                  </a:txBody>
                  <a:tcPr marL="0" marR="0" marT="20320" marB="20320" anchor="b"/>
                </a:tc>
                <a:extLst>
                  <a:ext uri="{0D108BD9-81ED-4DB2-BD59-A6C34878D82A}">
                    <a16:rowId xmlns:a16="http://schemas.microsoft.com/office/drawing/2014/main" val="1337097006"/>
                  </a:ext>
                </a:extLst>
              </a:tr>
              <a:tr h="476016">
                <a:tc>
                  <a:txBody>
                    <a:bodyPr/>
                    <a:lstStyle/>
                    <a:p>
                      <a:pPr rtl="0" fontAlgn="b"/>
                      <a:endParaRPr lang="en-GB" sz="1500" b="1" dirty="0">
                        <a:solidFill>
                          <a:schemeClr val="bg1"/>
                        </a:solidFill>
                        <a:effectLst/>
                      </a:endParaRPr>
                    </a:p>
                  </a:txBody>
                  <a:tcPr marL="30480" marR="30480" marT="20320" marB="20320" anchor="b"/>
                </a:tc>
                <a:tc>
                  <a:txBody>
                    <a:bodyPr/>
                    <a:lstStyle/>
                    <a:p>
                      <a:pPr rtl="0" fontAlgn="b"/>
                      <a:endParaRPr lang="en-GB" sz="1500" b="1" dirty="0">
                        <a:solidFill>
                          <a:schemeClr val="bg1"/>
                        </a:solidFill>
                        <a:effectLst/>
                      </a:endParaRPr>
                    </a:p>
                  </a:txBody>
                  <a:tcPr marL="0" marR="0" marT="20320" marB="20320" anchor="b"/>
                </a:tc>
                <a:extLst>
                  <a:ext uri="{0D108BD9-81ED-4DB2-BD59-A6C34878D82A}">
                    <a16:rowId xmlns:a16="http://schemas.microsoft.com/office/drawing/2014/main" val="239514974"/>
                  </a:ext>
                </a:extLst>
              </a:tr>
              <a:tr h="476016">
                <a:tc>
                  <a:txBody>
                    <a:bodyPr/>
                    <a:lstStyle/>
                    <a:p>
                      <a:pPr rtl="0" fontAlgn="b"/>
                      <a:endParaRPr lang="en-GB" sz="1500" b="1" dirty="0">
                        <a:solidFill>
                          <a:schemeClr val="bg1"/>
                        </a:solidFill>
                        <a:effectLst/>
                      </a:endParaRPr>
                    </a:p>
                  </a:txBody>
                  <a:tcPr marL="30480" marR="30480" marT="20320" marB="20320" anchor="b"/>
                </a:tc>
                <a:tc>
                  <a:txBody>
                    <a:bodyPr/>
                    <a:lstStyle/>
                    <a:p>
                      <a:pPr rtl="0" fontAlgn="b"/>
                      <a:endParaRPr lang="en-US" sz="1500" b="1" dirty="0">
                        <a:solidFill>
                          <a:schemeClr val="bg1"/>
                        </a:solidFill>
                        <a:effectLst/>
                      </a:endParaRPr>
                    </a:p>
                  </a:txBody>
                  <a:tcPr marL="0" marR="0" marT="20320" marB="20320" anchor="b"/>
                </a:tc>
                <a:extLst>
                  <a:ext uri="{0D108BD9-81ED-4DB2-BD59-A6C34878D82A}">
                    <a16:rowId xmlns:a16="http://schemas.microsoft.com/office/drawing/2014/main" val="1715232364"/>
                  </a:ext>
                </a:extLst>
              </a:tr>
            </a:tbl>
          </a:graphicData>
        </a:graphic>
      </p:graphicFrame>
      <p:sp>
        <p:nvSpPr>
          <p:cNvPr id="12" name="Text Placeholder 11">
            <a:extLst>
              <a:ext uri="{FF2B5EF4-FFF2-40B4-BE49-F238E27FC236}">
                <a16:creationId xmlns:a16="http://schemas.microsoft.com/office/drawing/2014/main" id="{4498AC97-DCD8-4B29-9CF7-BF5043651952}"/>
              </a:ext>
            </a:extLst>
          </p:cNvPr>
          <p:cNvSpPr>
            <a:spLocks noGrp="1"/>
          </p:cNvSpPr>
          <p:nvPr>
            <p:ph type="body" sz="quarter" idx="18"/>
          </p:nvPr>
        </p:nvSpPr>
        <p:spPr/>
        <p:txBody>
          <a:bodyPr>
            <a:normAutofit fontScale="40000" lnSpcReduction="20000"/>
          </a:bodyPr>
          <a:lstStyle/>
          <a:p>
            <a:pPr marL="0" indent="0" algn="ctr">
              <a:buNone/>
            </a:pPr>
            <a:r>
              <a:rPr lang="en-US" sz="11466" dirty="0"/>
              <a:t>Value prop, messaging and branding</a:t>
            </a:r>
          </a:p>
          <a:p>
            <a:pPr algn="ctr"/>
            <a:r>
              <a:rPr lang="en-US" sz="3867" i="1" dirty="0"/>
              <a:t>Nov 15th</a:t>
            </a:r>
            <a:endParaRPr lang="en-GB" sz="3867" dirty="0"/>
          </a:p>
          <a:p>
            <a:pPr algn="ctr"/>
            <a:r>
              <a:rPr lang="en-GB" sz="3867" dirty="0"/>
              <a:t>Marie Geneste</a:t>
            </a:r>
          </a:p>
          <a:p>
            <a:pPr algn="ctr"/>
            <a:r>
              <a:rPr lang="en-GB" sz="3867" dirty="0"/>
              <a:t>Marie@theccollective.com</a:t>
            </a:r>
          </a:p>
          <a:p>
            <a:pPr algn="ctr"/>
            <a:endParaRPr lang="fr-FR" sz="2400" i="1" dirty="0"/>
          </a:p>
        </p:txBody>
      </p:sp>
    </p:spTree>
    <p:extLst>
      <p:ext uri="{BB962C8B-B14F-4D97-AF65-F5344CB8AC3E}">
        <p14:creationId xmlns:p14="http://schemas.microsoft.com/office/powerpoint/2010/main" val="4764205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C395B9D-AD93-4CFA-814C-378A2E063515}"/>
              </a:ext>
            </a:extLst>
          </p:cNvPr>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55471275-B7E8-4E37-9F44-83FA7EF03EB0}"/>
              </a:ext>
            </a:extLst>
          </p:cNvPr>
          <p:cNvSpPr>
            <a:spLocks noGrp="1"/>
          </p:cNvSpPr>
          <p:nvPr>
            <p:ph type="title"/>
          </p:nvPr>
        </p:nvSpPr>
        <p:spPr>
          <a:xfrm>
            <a:off x="804672" y="1974863"/>
            <a:ext cx="4486656" cy="2908275"/>
          </a:xfrm>
        </p:spPr>
        <p:txBody>
          <a:bodyPr>
            <a:normAutofit/>
          </a:bodyPr>
          <a:lstStyle/>
          <a:p>
            <a:r>
              <a:rPr lang="fr-FR" sz="2800" dirty="0" err="1">
                <a:solidFill>
                  <a:schemeClr val="bg1"/>
                </a:solidFill>
              </a:rPr>
              <a:t>Does</a:t>
            </a:r>
            <a:r>
              <a:rPr lang="fr-FR" sz="2800" dirty="0">
                <a:solidFill>
                  <a:schemeClr val="bg1"/>
                </a:solidFill>
              </a:rPr>
              <a:t> </a:t>
            </a:r>
            <a:r>
              <a:rPr lang="fr-FR" sz="2800" b="1" dirty="0" err="1">
                <a:solidFill>
                  <a:schemeClr val="bg1"/>
                </a:solidFill>
              </a:rPr>
              <a:t>Your</a:t>
            </a:r>
            <a:r>
              <a:rPr lang="fr-FR" sz="2800" b="1" dirty="0">
                <a:solidFill>
                  <a:schemeClr val="bg1"/>
                </a:solidFill>
              </a:rPr>
              <a:t> </a:t>
            </a:r>
            <a:r>
              <a:rPr lang="fr-FR" sz="2800" b="1" dirty="0" err="1">
                <a:solidFill>
                  <a:schemeClr val="bg1"/>
                </a:solidFill>
              </a:rPr>
              <a:t>branding</a:t>
            </a:r>
            <a:r>
              <a:rPr lang="fr-FR" sz="2800" b="1" dirty="0">
                <a:solidFill>
                  <a:schemeClr val="bg1"/>
                </a:solidFill>
              </a:rPr>
              <a:t> </a:t>
            </a:r>
            <a:r>
              <a:rPr lang="fr-FR" sz="2800" dirty="0" err="1">
                <a:solidFill>
                  <a:schemeClr val="bg1"/>
                </a:solidFill>
              </a:rPr>
              <a:t>work</a:t>
            </a:r>
            <a:r>
              <a:rPr lang="fr-FR" sz="2800" dirty="0">
                <a:solidFill>
                  <a:schemeClr val="bg1"/>
                </a:solidFill>
              </a:rPr>
              <a:t> hard </a:t>
            </a:r>
            <a:r>
              <a:rPr lang="fr-FR" sz="2800" dirty="0" err="1">
                <a:solidFill>
                  <a:schemeClr val="bg1"/>
                </a:solidFill>
              </a:rPr>
              <a:t>enough</a:t>
            </a:r>
            <a:r>
              <a:rPr lang="fr-FR" sz="2800" dirty="0">
                <a:solidFill>
                  <a:schemeClr val="bg1"/>
                </a:solidFill>
              </a:rPr>
              <a:t> for </a:t>
            </a:r>
            <a:r>
              <a:rPr lang="fr-FR" sz="2800" dirty="0" err="1">
                <a:solidFill>
                  <a:schemeClr val="bg1"/>
                </a:solidFill>
              </a:rPr>
              <a:t>your</a:t>
            </a:r>
            <a:r>
              <a:rPr lang="fr-FR" sz="2800" dirty="0">
                <a:solidFill>
                  <a:schemeClr val="bg1"/>
                </a:solidFill>
              </a:rPr>
              <a:t> </a:t>
            </a:r>
            <a:r>
              <a:rPr lang="fr-FR" sz="2800" dirty="0" err="1">
                <a:solidFill>
                  <a:schemeClr val="bg1"/>
                </a:solidFill>
              </a:rPr>
              <a:t>purpose</a:t>
            </a:r>
            <a:r>
              <a:rPr lang="fr-FR" sz="2800" dirty="0">
                <a:solidFill>
                  <a:schemeClr val="bg1"/>
                </a:solidFill>
              </a:rPr>
              <a:t>?</a:t>
            </a:r>
            <a:br>
              <a:rPr lang="fr-FR" sz="2800" dirty="0">
                <a:solidFill>
                  <a:schemeClr val="bg1"/>
                </a:solidFill>
              </a:rPr>
            </a:br>
            <a:br>
              <a:rPr lang="fr-FR" sz="2800" dirty="0">
                <a:solidFill>
                  <a:schemeClr val="bg1"/>
                </a:solidFill>
              </a:rPr>
            </a:br>
            <a:br>
              <a:rPr lang="fr-FR" sz="2800" dirty="0">
                <a:solidFill>
                  <a:schemeClr val="bg1"/>
                </a:solidFill>
              </a:rPr>
            </a:br>
            <a:r>
              <a:rPr lang="fr-FR" sz="2800" dirty="0">
                <a:solidFill>
                  <a:schemeClr val="bg1"/>
                </a:solidFill>
              </a:rPr>
              <a:t>Is </a:t>
            </a:r>
            <a:r>
              <a:rPr lang="fr-FR" sz="2800" dirty="0" err="1">
                <a:solidFill>
                  <a:schemeClr val="bg1"/>
                </a:solidFill>
              </a:rPr>
              <a:t>it</a:t>
            </a:r>
            <a:r>
              <a:rPr lang="fr-FR" sz="2800" dirty="0">
                <a:solidFill>
                  <a:schemeClr val="bg1"/>
                </a:solidFill>
              </a:rPr>
              <a:t> time to </a:t>
            </a:r>
            <a:r>
              <a:rPr lang="fr-FR" sz="2800" dirty="0" err="1">
                <a:solidFill>
                  <a:schemeClr val="bg1"/>
                </a:solidFill>
              </a:rPr>
              <a:t>refresh</a:t>
            </a:r>
            <a:r>
              <a:rPr lang="fr-FR" sz="2800" dirty="0">
                <a:solidFill>
                  <a:schemeClr val="bg1"/>
                </a:solidFill>
              </a:rPr>
              <a:t> It?</a:t>
            </a:r>
          </a:p>
        </p:txBody>
      </p:sp>
      <p:sp>
        <p:nvSpPr>
          <p:cNvPr id="9" name="Content Placeholder 8">
            <a:extLst>
              <a:ext uri="{FF2B5EF4-FFF2-40B4-BE49-F238E27FC236}">
                <a16:creationId xmlns:a16="http://schemas.microsoft.com/office/drawing/2014/main" id="{CCD451CB-656B-46CD-A769-C4AA2CB3021A}"/>
              </a:ext>
            </a:extLst>
          </p:cNvPr>
          <p:cNvSpPr>
            <a:spLocks noGrp="1"/>
          </p:cNvSpPr>
          <p:nvPr>
            <p:ph idx="1"/>
          </p:nvPr>
        </p:nvSpPr>
        <p:spPr>
          <a:xfrm>
            <a:off x="6478751" y="1843546"/>
            <a:ext cx="5320773" cy="4873625"/>
          </a:xfrm>
        </p:spPr>
        <p:txBody>
          <a:bodyPr>
            <a:normAutofit fontScale="55000" lnSpcReduction="20000"/>
          </a:bodyPr>
          <a:lstStyle/>
          <a:p>
            <a:r>
              <a:rPr lang="fr-FR" dirty="0"/>
              <a:t>USER FEEDBACK</a:t>
            </a:r>
          </a:p>
          <a:p>
            <a:pPr lvl="1"/>
            <a:r>
              <a:rPr lang="fr-FR" dirty="0" err="1"/>
              <a:t>Ask</a:t>
            </a:r>
            <a:r>
              <a:rPr lang="fr-FR" dirty="0"/>
              <a:t> feedback about </a:t>
            </a:r>
            <a:r>
              <a:rPr lang="fr-FR" dirty="0" err="1"/>
              <a:t>your</a:t>
            </a:r>
            <a:r>
              <a:rPr lang="fr-FR" dirty="0"/>
              <a:t> brand from people in </a:t>
            </a:r>
            <a:r>
              <a:rPr lang="fr-FR" dirty="0" err="1"/>
              <a:t>your</a:t>
            </a:r>
            <a:r>
              <a:rPr lang="fr-FR" dirty="0"/>
              <a:t> audience</a:t>
            </a:r>
          </a:p>
          <a:p>
            <a:endParaRPr lang="fr-FR" dirty="0"/>
          </a:p>
          <a:p>
            <a:r>
              <a:rPr lang="fr-FR" dirty="0"/>
              <a:t>BUSINESS PLAN ALIGNMENT</a:t>
            </a:r>
          </a:p>
          <a:p>
            <a:pPr lvl="1"/>
            <a:r>
              <a:rPr lang="fr-FR" dirty="0"/>
              <a:t>Look at </a:t>
            </a:r>
            <a:r>
              <a:rPr lang="fr-FR" dirty="0" err="1"/>
              <a:t>what</a:t>
            </a:r>
            <a:r>
              <a:rPr lang="fr-FR" dirty="0"/>
              <a:t> </a:t>
            </a:r>
            <a:r>
              <a:rPr lang="fr-FR" dirty="0" err="1"/>
              <a:t>changed</a:t>
            </a:r>
            <a:r>
              <a:rPr lang="fr-FR" dirty="0"/>
              <a:t> </a:t>
            </a:r>
            <a:r>
              <a:rPr lang="fr-FR" dirty="0" err="1"/>
              <a:t>since</a:t>
            </a:r>
            <a:r>
              <a:rPr lang="fr-FR" dirty="0"/>
              <a:t> </a:t>
            </a:r>
            <a:r>
              <a:rPr lang="fr-FR" dirty="0" err="1"/>
              <a:t>your</a:t>
            </a:r>
            <a:r>
              <a:rPr lang="fr-FR" dirty="0"/>
              <a:t> original business plan</a:t>
            </a:r>
          </a:p>
          <a:p>
            <a:pPr lvl="1"/>
            <a:r>
              <a:rPr lang="fr-FR" dirty="0"/>
              <a:t>Have </a:t>
            </a:r>
            <a:r>
              <a:rPr lang="fr-FR" dirty="0" err="1"/>
              <a:t>you</a:t>
            </a:r>
            <a:r>
              <a:rPr lang="fr-FR" dirty="0"/>
              <a:t> </a:t>
            </a:r>
            <a:r>
              <a:rPr lang="fr-FR" dirty="0" err="1"/>
              <a:t>explored</a:t>
            </a:r>
            <a:r>
              <a:rPr lang="fr-FR" dirty="0"/>
              <a:t> new audiences &amp; </a:t>
            </a:r>
            <a:r>
              <a:rPr lang="fr-FR" dirty="0" err="1"/>
              <a:t>markets</a:t>
            </a:r>
            <a:r>
              <a:rPr lang="fr-FR" dirty="0"/>
              <a:t>? </a:t>
            </a:r>
          </a:p>
          <a:p>
            <a:pPr lvl="1"/>
            <a:r>
              <a:rPr lang="fr-FR" dirty="0"/>
              <a:t>Is </a:t>
            </a:r>
            <a:r>
              <a:rPr lang="fr-FR" dirty="0" err="1"/>
              <a:t>your</a:t>
            </a:r>
            <a:r>
              <a:rPr lang="fr-FR" dirty="0"/>
              <a:t> brand </a:t>
            </a:r>
            <a:r>
              <a:rPr lang="fr-FR" dirty="0" err="1"/>
              <a:t>still</a:t>
            </a:r>
            <a:r>
              <a:rPr lang="fr-FR" dirty="0"/>
              <a:t> in line </a:t>
            </a:r>
            <a:r>
              <a:rPr lang="fr-FR" dirty="0" err="1"/>
              <a:t>with</a:t>
            </a:r>
            <a:r>
              <a:rPr lang="fr-FR" dirty="0"/>
              <a:t> </a:t>
            </a:r>
            <a:r>
              <a:rPr lang="fr-FR" dirty="0" err="1"/>
              <a:t>your</a:t>
            </a:r>
            <a:r>
              <a:rPr lang="fr-FR" dirty="0"/>
              <a:t> future plans? </a:t>
            </a:r>
          </a:p>
          <a:p>
            <a:endParaRPr lang="fr-FR" dirty="0"/>
          </a:p>
          <a:p>
            <a:r>
              <a:rPr lang="fr-FR" dirty="0"/>
              <a:t>CULTURE  &amp; VALUES</a:t>
            </a:r>
          </a:p>
          <a:p>
            <a:pPr lvl="1"/>
            <a:r>
              <a:rPr lang="fr-FR" dirty="0"/>
              <a:t>Have </a:t>
            </a:r>
            <a:r>
              <a:rPr lang="fr-FR" dirty="0" err="1"/>
              <a:t>your</a:t>
            </a:r>
            <a:r>
              <a:rPr lang="fr-FR" dirty="0"/>
              <a:t> culture and values </a:t>
            </a:r>
            <a:r>
              <a:rPr lang="fr-FR" dirty="0" err="1"/>
              <a:t>evolved</a:t>
            </a:r>
            <a:r>
              <a:rPr lang="fr-FR" dirty="0"/>
              <a:t>?</a:t>
            </a:r>
          </a:p>
          <a:p>
            <a:pPr lvl="1"/>
            <a:endParaRPr lang="fr-FR" dirty="0"/>
          </a:p>
          <a:p>
            <a:r>
              <a:rPr lang="fr-FR" dirty="0"/>
              <a:t>MARKET &amp; TRENDS</a:t>
            </a:r>
          </a:p>
          <a:p>
            <a:pPr lvl="1"/>
            <a:r>
              <a:rPr lang="fr-FR" dirty="0" err="1"/>
              <a:t>What</a:t>
            </a:r>
            <a:r>
              <a:rPr lang="fr-FR" dirty="0"/>
              <a:t> </a:t>
            </a:r>
            <a:r>
              <a:rPr lang="fr-FR" dirty="0" err="1"/>
              <a:t>is</a:t>
            </a:r>
            <a:r>
              <a:rPr lang="fr-FR" dirty="0"/>
              <a:t> </a:t>
            </a:r>
            <a:r>
              <a:rPr lang="fr-FR" dirty="0" err="1"/>
              <a:t>competition</a:t>
            </a:r>
            <a:r>
              <a:rPr lang="fr-FR" dirty="0"/>
              <a:t> </a:t>
            </a:r>
            <a:r>
              <a:rPr lang="fr-FR" dirty="0" err="1"/>
              <a:t>doing</a:t>
            </a:r>
            <a:r>
              <a:rPr lang="fr-FR" dirty="0"/>
              <a:t>?</a:t>
            </a:r>
          </a:p>
          <a:p>
            <a:pPr lvl="1"/>
            <a:r>
              <a:rPr lang="fr-FR" dirty="0"/>
              <a:t>It </a:t>
            </a:r>
            <a:r>
              <a:rPr lang="fr-FR" dirty="0" err="1"/>
              <a:t>is</a:t>
            </a:r>
            <a:r>
              <a:rPr lang="fr-FR" dirty="0"/>
              <a:t> </a:t>
            </a:r>
            <a:r>
              <a:rPr lang="fr-FR" dirty="0" err="1"/>
              <a:t>enough</a:t>
            </a:r>
            <a:r>
              <a:rPr lang="fr-FR" dirty="0"/>
              <a:t> unique and </a:t>
            </a:r>
            <a:r>
              <a:rPr lang="fr-FR" dirty="0" err="1"/>
              <a:t>inspiring</a:t>
            </a:r>
            <a:r>
              <a:rPr lang="fr-FR" dirty="0"/>
              <a:t> to </a:t>
            </a:r>
            <a:r>
              <a:rPr lang="fr-FR" dirty="0" err="1"/>
              <a:t>reflect</a:t>
            </a:r>
            <a:r>
              <a:rPr lang="fr-FR" dirty="0"/>
              <a:t> </a:t>
            </a:r>
            <a:r>
              <a:rPr lang="fr-FR" dirty="0" err="1"/>
              <a:t>your</a:t>
            </a:r>
            <a:r>
              <a:rPr lang="fr-FR" dirty="0"/>
              <a:t> impact?</a:t>
            </a:r>
          </a:p>
          <a:p>
            <a:pPr lvl="1"/>
            <a:r>
              <a:rPr lang="fr-FR" dirty="0"/>
              <a:t>Logo styles and </a:t>
            </a:r>
            <a:r>
              <a:rPr lang="fr-FR" dirty="0" err="1"/>
              <a:t>colour</a:t>
            </a:r>
            <a:r>
              <a:rPr lang="fr-FR" dirty="0"/>
              <a:t> palettes </a:t>
            </a:r>
            <a:r>
              <a:rPr lang="fr-FR" dirty="0" err="1"/>
              <a:t>also</a:t>
            </a:r>
            <a:r>
              <a:rPr lang="fr-FR" dirty="0"/>
              <a:t> go out of fashion</a:t>
            </a:r>
          </a:p>
          <a:p>
            <a:endParaRPr lang="fr-FR" dirty="0"/>
          </a:p>
          <a:p>
            <a:endParaRPr lang="fr-FR" dirty="0"/>
          </a:p>
        </p:txBody>
      </p:sp>
      <p:pic>
        <p:nvPicPr>
          <p:cNvPr id="3" name="Graphic 2" descr="Help outline">
            <a:extLst>
              <a:ext uri="{FF2B5EF4-FFF2-40B4-BE49-F238E27FC236}">
                <a16:creationId xmlns:a16="http://schemas.microsoft.com/office/drawing/2014/main" id="{4606E3D3-7AC9-4104-A139-6943A5B2787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38400" y="755663"/>
            <a:ext cx="1219200" cy="1219200"/>
          </a:xfrm>
          <a:prstGeom prst="rect">
            <a:avLst/>
          </a:prstGeom>
        </p:spPr>
      </p:pic>
    </p:spTree>
    <p:extLst>
      <p:ext uri="{BB962C8B-B14F-4D97-AF65-F5344CB8AC3E}">
        <p14:creationId xmlns:p14="http://schemas.microsoft.com/office/powerpoint/2010/main" val="9800983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70F6C6-6FA7-493F-BC43-8218ACC6042E}"/>
              </a:ext>
            </a:extLst>
          </p:cNvPr>
          <p:cNvSpPr>
            <a:spLocks noGrp="1"/>
          </p:cNvSpPr>
          <p:nvPr>
            <p:ph type="title"/>
          </p:nvPr>
        </p:nvSpPr>
        <p:spPr/>
        <p:txBody>
          <a:bodyPr/>
          <a:lstStyle/>
          <a:p>
            <a:r>
              <a:rPr lang="fr-FR" dirty="0"/>
              <a:t>BRAND Feedback</a:t>
            </a:r>
          </a:p>
        </p:txBody>
      </p:sp>
      <p:sp>
        <p:nvSpPr>
          <p:cNvPr id="3" name="Content Placeholder 2">
            <a:extLst>
              <a:ext uri="{FF2B5EF4-FFF2-40B4-BE49-F238E27FC236}">
                <a16:creationId xmlns:a16="http://schemas.microsoft.com/office/drawing/2014/main" id="{1D16D5BF-F453-4187-AECD-D38ABCE4DB5C}"/>
              </a:ext>
            </a:extLst>
          </p:cNvPr>
          <p:cNvSpPr>
            <a:spLocks noGrp="1"/>
          </p:cNvSpPr>
          <p:nvPr>
            <p:ph idx="1"/>
          </p:nvPr>
        </p:nvSpPr>
        <p:spPr/>
        <p:txBody>
          <a:bodyPr/>
          <a:lstStyle/>
          <a:p>
            <a:endParaRPr lang="fr-FR" dirty="0"/>
          </a:p>
        </p:txBody>
      </p:sp>
      <p:sp>
        <p:nvSpPr>
          <p:cNvPr id="4" name="Text Placeholder 3">
            <a:extLst>
              <a:ext uri="{FF2B5EF4-FFF2-40B4-BE49-F238E27FC236}">
                <a16:creationId xmlns:a16="http://schemas.microsoft.com/office/drawing/2014/main" id="{B0FAAB21-DF0D-480B-9EAD-F135F2511942}"/>
              </a:ext>
            </a:extLst>
          </p:cNvPr>
          <p:cNvSpPr>
            <a:spLocks noGrp="1"/>
          </p:cNvSpPr>
          <p:nvPr>
            <p:ph type="body" sz="half" idx="2"/>
          </p:nvPr>
        </p:nvSpPr>
        <p:spPr/>
        <p:txBody>
          <a:bodyPr/>
          <a:lstStyle/>
          <a:p>
            <a:r>
              <a:rPr lang="fr-FR" dirty="0"/>
              <a:t>For </a:t>
            </a:r>
            <a:r>
              <a:rPr lang="fr-FR" dirty="0" err="1"/>
              <a:t>each</a:t>
            </a:r>
            <a:r>
              <a:rPr lang="fr-FR" dirty="0"/>
              <a:t> brand </a:t>
            </a:r>
            <a:r>
              <a:rPr lang="fr-FR" dirty="0" err="1"/>
              <a:t>let’s</a:t>
            </a:r>
            <a:r>
              <a:rPr lang="fr-FR" dirty="0"/>
              <a:t> </a:t>
            </a:r>
            <a:r>
              <a:rPr lang="fr-FR" dirty="0" err="1"/>
              <a:t>add</a:t>
            </a:r>
            <a:r>
              <a:rPr lang="fr-FR" dirty="0"/>
              <a:t> 3 </a:t>
            </a:r>
            <a:r>
              <a:rPr lang="fr-FR" dirty="0" err="1"/>
              <a:t>words</a:t>
            </a:r>
            <a:r>
              <a:rPr lang="fr-FR" dirty="0"/>
              <a:t> on </a:t>
            </a:r>
            <a:r>
              <a:rPr lang="fr-FR" dirty="0" err="1"/>
              <a:t>each</a:t>
            </a:r>
            <a:r>
              <a:rPr lang="fr-FR" dirty="0"/>
              <a:t> brand</a:t>
            </a:r>
          </a:p>
          <a:p>
            <a:endParaRPr lang="fr-FR" dirty="0"/>
          </a:p>
        </p:txBody>
      </p:sp>
      <p:sp>
        <p:nvSpPr>
          <p:cNvPr id="5" name="Footer Placeholder 4">
            <a:extLst>
              <a:ext uri="{FF2B5EF4-FFF2-40B4-BE49-F238E27FC236}">
                <a16:creationId xmlns:a16="http://schemas.microsoft.com/office/drawing/2014/main" id="{045CF210-ADCD-4236-9544-69337EDF391C}"/>
              </a:ext>
            </a:extLst>
          </p:cNvPr>
          <p:cNvSpPr>
            <a:spLocks noGrp="1"/>
          </p:cNvSpPr>
          <p:nvPr>
            <p:ph type="ftr" sz="quarter" idx="11"/>
          </p:nvPr>
        </p:nvSpPr>
        <p:spPr/>
        <p:txBody>
          <a:bodyPr/>
          <a:lstStyle/>
          <a:p>
            <a:r>
              <a:rPr lang="en-US"/>
              <a:t>Footer</a:t>
            </a:r>
          </a:p>
        </p:txBody>
      </p:sp>
      <p:sp>
        <p:nvSpPr>
          <p:cNvPr id="6" name="Slide Number Placeholder 5">
            <a:extLst>
              <a:ext uri="{FF2B5EF4-FFF2-40B4-BE49-F238E27FC236}">
                <a16:creationId xmlns:a16="http://schemas.microsoft.com/office/drawing/2014/main" id="{15393F78-96CD-4DF9-9AB8-A549006E4B54}"/>
              </a:ext>
            </a:extLst>
          </p:cNvPr>
          <p:cNvSpPr>
            <a:spLocks noGrp="1"/>
          </p:cNvSpPr>
          <p:nvPr>
            <p:ph type="sldNum" sz="quarter" idx="12"/>
          </p:nvPr>
        </p:nvSpPr>
        <p:spPr/>
        <p:txBody>
          <a:bodyPr/>
          <a:lstStyle/>
          <a:p>
            <a:fld id="{9BB277F9-CE55-1A45-B5B1-3106FA7ED7AB}" type="slidenum">
              <a:rPr lang="en-US" smtClean="0"/>
              <a:t>31</a:t>
            </a:fld>
            <a:endParaRPr lang="en-US"/>
          </a:p>
        </p:txBody>
      </p:sp>
      <p:pic>
        <p:nvPicPr>
          <p:cNvPr id="8" name="Graphic 7" descr="Postit Notes with solid fill">
            <a:extLst>
              <a:ext uri="{FF2B5EF4-FFF2-40B4-BE49-F238E27FC236}">
                <a16:creationId xmlns:a16="http://schemas.microsoft.com/office/drawing/2014/main" id="{D959C780-8F04-40C1-A804-6FC99DC0663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551315" y="2057400"/>
            <a:ext cx="3435947" cy="3435947"/>
          </a:xfrm>
          <a:prstGeom prst="rect">
            <a:avLst/>
          </a:prstGeom>
        </p:spPr>
      </p:pic>
    </p:spTree>
    <p:extLst>
      <p:ext uri="{BB962C8B-B14F-4D97-AF65-F5344CB8AC3E}">
        <p14:creationId xmlns:p14="http://schemas.microsoft.com/office/powerpoint/2010/main" val="25704087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1C5ABC-B0FA-B44F-981A-C9A913D435DA}"/>
              </a:ext>
            </a:extLst>
          </p:cNvPr>
          <p:cNvSpPr>
            <a:spLocks noGrp="1"/>
          </p:cNvSpPr>
          <p:nvPr>
            <p:ph type="title"/>
          </p:nvPr>
        </p:nvSpPr>
        <p:spPr>
          <a:xfrm>
            <a:off x="1600200" y="2386744"/>
            <a:ext cx="8991600" cy="2099531"/>
          </a:xfrm>
        </p:spPr>
        <p:txBody>
          <a:bodyPr>
            <a:normAutofit/>
          </a:bodyPr>
          <a:lstStyle/>
          <a:p>
            <a:r>
              <a:rPr lang="en-GB" dirty="0"/>
              <a:t>The bullet proof brand design process</a:t>
            </a:r>
            <a:endParaRPr lang="fr-FR" dirty="0"/>
          </a:p>
        </p:txBody>
      </p:sp>
      <p:sp>
        <p:nvSpPr>
          <p:cNvPr id="3" name="Text Placeholder 2">
            <a:extLst>
              <a:ext uri="{FF2B5EF4-FFF2-40B4-BE49-F238E27FC236}">
                <a16:creationId xmlns:a16="http://schemas.microsoft.com/office/drawing/2014/main" id="{7E6CCFC2-3B66-0D4B-8B3F-4724CA136E2E}"/>
              </a:ext>
            </a:extLst>
          </p:cNvPr>
          <p:cNvSpPr>
            <a:spLocks noGrp="1"/>
          </p:cNvSpPr>
          <p:nvPr>
            <p:ph type="body" idx="1"/>
          </p:nvPr>
        </p:nvSpPr>
        <p:spPr/>
        <p:txBody>
          <a:bodyPr/>
          <a:lstStyle/>
          <a:p>
            <a:endParaRPr lang="fr-FR"/>
          </a:p>
        </p:txBody>
      </p:sp>
    </p:spTree>
    <p:extLst>
      <p:ext uri="{BB962C8B-B14F-4D97-AF65-F5344CB8AC3E}">
        <p14:creationId xmlns:p14="http://schemas.microsoft.com/office/powerpoint/2010/main" val="38893356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B1B9F73-F520-4B12-82FE-E1CF6EF99714}"/>
              </a:ext>
            </a:extLst>
          </p:cNvPr>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DE2AEDA2-8A4B-436D-96BF-2C8BB4AA7F12}"/>
              </a:ext>
            </a:extLst>
          </p:cNvPr>
          <p:cNvSpPr>
            <a:spLocks noGrp="1"/>
          </p:cNvSpPr>
          <p:nvPr>
            <p:ph type="title"/>
          </p:nvPr>
        </p:nvSpPr>
        <p:spPr>
          <a:xfrm>
            <a:off x="1081882" y="2362993"/>
            <a:ext cx="3932237" cy="1600200"/>
          </a:xfrm>
        </p:spPr>
        <p:txBody>
          <a:bodyPr>
            <a:normAutofit/>
          </a:bodyPr>
          <a:lstStyle/>
          <a:p>
            <a:r>
              <a:rPr lang="en-GB" dirty="0">
                <a:solidFill>
                  <a:schemeClr val="bg1"/>
                </a:solidFill>
              </a:rPr>
              <a:t>The (bullet proof) brand design process</a:t>
            </a:r>
            <a:endParaRPr lang="fr-FR" dirty="0">
              <a:solidFill>
                <a:schemeClr val="bg1"/>
              </a:solidFill>
            </a:endParaRPr>
          </a:p>
        </p:txBody>
      </p:sp>
      <p:sp>
        <p:nvSpPr>
          <p:cNvPr id="6" name="Content Placeholder 5">
            <a:extLst>
              <a:ext uri="{FF2B5EF4-FFF2-40B4-BE49-F238E27FC236}">
                <a16:creationId xmlns:a16="http://schemas.microsoft.com/office/drawing/2014/main" id="{E8FCAAC5-2ABA-421B-BDCA-43C0998E8EE1}"/>
              </a:ext>
            </a:extLst>
          </p:cNvPr>
          <p:cNvSpPr>
            <a:spLocks noGrp="1"/>
          </p:cNvSpPr>
          <p:nvPr>
            <p:ph idx="1"/>
          </p:nvPr>
        </p:nvSpPr>
        <p:spPr>
          <a:xfrm>
            <a:off x="6575306" y="2248353"/>
            <a:ext cx="4815840" cy="5248656"/>
          </a:xfrm>
        </p:spPr>
        <p:txBody>
          <a:bodyPr>
            <a:noAutofit/>
          </a:bodyPr>
          <a:lstStyle/>
          <a:p>
            <a:pPr>
              <a:buFont typeface="Wingdings" panose="05000000000000000000" pitchFamily="2" charset="2"/>
              <a:buChar char="ü"/>
            </a:pPr>
            <a:r>
              <a:rPr lang="en-US" sz="2000" dirty="0"/>
              <a:t>resource efficient, saving time and money</a:t>
            </a:r>
          </a:p>
          <a:p>
            <a:pPr>
              <a:buFont typeface="Wingdings" panose="05000000000000000000" pitchFamily="2" charset="2"/>
              <a:buChar char="ü"/>
            </a:pPr>
            <a:endParaRPr lang="en-US" sz="2000" dirty="0"/>
          </a:p>
          <a:p>
            <a:pPr>
              <a:buFont typeface="Wingdings" panose="05000000000000000000" pitchFamily="2" charset="2"/>
              <a:buChar char="ü"/>
            </a:pPr>
            <a:r>
              <a:rPr lang="en-US" sz="2000" dirty="0"/>
              <a:t>based on actual science and theories </a:t>
            </a:r>
          </a:p>
          <a:p>
            <a:pPr>
              <a:buFont typeface="Wingdings" panose="05000000000000000000" pitchFamily="2" charset="2"/>
              <a:buChar char="ü"/>
            </a:pPr>
            <a:endParaRPr lang="en-US" sz="2000" dirty="0"/>
          </a:p>
          <a:p>
            <a:pPr>
              <a:buFont typeface="Wingdings" panose="05000000000000000000" pitchFamily="2" charset="2"/>
              <a:buChar char="ü"/>
            </a:pPr>
            <a:r>
              <a:rPr lang="en-US" sz="2000" dirty="0"/>
              <a:t>human </a:t>
            </a:r>
            <a:r>
              <a:rPr lang="en-US" sz="2000" dirty="0" err="1"/>
              <a:t>centred</a:t>
            </a:r>
            <a:endParaRPr lang="en-US" sz="2000" dirty="0"/>
          </a:p>
          <a:p>
            <a:pPr>
              <a:buFont typeface="Wingdings" panose="05000000000000000000" pitchFamily="2" charset="2"/>
              <a:buChar char="ü"/>
            </a:pPr>
            <a:endParaRPr lang="en-US" sz="2000" dirty="0"/>
          </a:p>
          <a:p>
            <a:pPr>
              <a:buFont typeface="Wingdings" panose="05000000000000000000" pitchFamily="2" charset="2"/>
              <a:buChar char="ü"/>
            </a:pPr>
            <a:r>
              <a:rPr lang="en-US" sz="2000" dirty="0"/>
              <a:t>Includes user testing to </a:t>
            </a:r>
            <a:r>
              <a:rPr lang="en-US" sz="2000" dirty="0" err="1"/>
              <a:t>derisk</a:t>
            </a:r>
            <a:r>
              <a:rPr lang="en-US" sz="2000" dirty="0"/>
              <a:t> the process</a:t>
            </a:r>
            <a:endParaRPr lang="fr-FR" sz="2000" dirty="0"/>
          </a:p>
        </p:txBody>
      </p:sp>
    </p:spTree>
    <p:extLst>
      <p:ext uri="{BB962C8B-B14F-4D97-AF65-F5344CB8AC3E}">
        <p14:creationId xmlns:p14="http://schemas.microsoft.com/office/powerpoint/2010/main" val="14548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1C5ABC-B0FA-B44F-981A-C9A913D435DA}"/>
              </a:ext>
            </a:extLst>
          </p:cNvPr>
          <p:cNvSpPr>
            <a:spLocks noGrp="1"/>
          </p:cNvSpPr>
          <p:nvPr>
            <p:ph type="title"/>
          </p:nvPr>
        </p:nvSpPr>
        <p:spPr>
          <a:xfrm>
            <a:off x="1600200" y="473969"/>
            <a:ext cx="8991600" cy="2099531"/>
          </a:xfrm>
        </p:spPr>
        <p:txBody>
          <a:bodyPr>
            <a:normAutofit/>
          </a:bodyPr>
          <a:lstStyle/>
          <a:p>
            <a:r>
              <a:rPr lang="en-GB"/>
              <a:t>The brand design process</a:t>
            </a:r>
            <a:endParaRPr lang="fr-FR"/>
          </a:p>
        </p:txBody>
      </p:sp>
      <p:sp>
        <p:nvSpPr>
          <p:cNvPr id="7" name="Text Placeholder 2">
            <a:extLst>
              <a:ext uri="{FF2B5EF4-FFF2-40B4-BE49-F238E27FC236}">
                <a16:creationId xmlns:a16="http://schemas.microsoft.com/office/drawing/2014/main" id="{C6E4CAFE-73D7-4C24-AB91-36AE9A50B11D}"/>
              </a:ext>
            </a:extLst>
          </p:cNvPr>
          <p:cNvSpPr txBox="1">
            <a:spLocks/>
          </p:cNvSpPr>
          <p:nvPr/>
        </p:nvSpPr>
        <p:spPr>
          <a:xfrm>
            <a:off x="766115" y="4638007"/>
            <a:ext cx="3159340" cy="1265083"/>
          </a:xfrm>
          <a:prstGeom prst="rect">
            <a:avLst/>
          </a:prstGeom>
        </p:spPr>
        <p:txBody>
          <a:bodyPr vert="horz" lIns="91440" tIns="45720" rIns="91440" bIns="45720" rtlCol="0" anchor="t" anchorCtr="1">
            <a:normAutofit fontScale="85000" lnSpcReduction="20000"/>
          </a:bodyPr>
          <a:lstStyle>
            <a:lvl1pPr marL="0" indent="0" algn="l" defTabSz="914400" rtl="0" eaLnBrk="1" latinLnBrk="0" hangingPunct="1">
              <a:lnSpc>
                <a:spcPct val="100000"/>
              </a:lnSpc>
              <a:spcBef>
                <a:spcPts val="1000"/>
              </a:spcBef>
              <a:buClr>
                <a:schemeClr val="accent2"/>
              </a:buClr>
              <a:buFont typeface="Arial" panose="020B0604020202020204" pitchFamily="34" charset="0"/>
              <a:buNone/>
              <a:defRPr sz="2000" kern="1200">
                <a:solidFill>
                  <a:schemeClr val="tx1"/>
                </a:solidFill>
                <a:latin typeface="+mn-lt"/>
                <a:ea typeface="+mn-ea"/>
                <a:cs typeface="+mn-cs"/>
              </a:defRPr>
            </a:lvl1pPr>
            <a:lvl2pPr marL="457200" indent="0" algn="l" defTabSz="914400" rtl="0" eaLnBrk="1" latinLnBrk="0" hangingPunct="1">
              <a:lnSpc>
                <a:spcPct val="100000"/>
              </a:lnSpc>
              <a:spcBef>
                <a:spcPts val="1000"/>
              </a:spcBef>
              <a:buClr>
                <a:schemeClr val="accent2"/>
              </a:buClr>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100000"/>
              </a:lnSpc>
              <a:spcBef>
                <a:spcPts val="1000"/>
              </a:spcBef>
              <a:buClr>
                <a:schemeClr val="accent2"/>
              </a:buClr>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tint val="75000"/>
                  </a:schemeClr>
                </a:solidFill>
                <a:latin typeface="+mn-lt"/>
                <a:ea typeface="+mn-ea"/>
                <a:cs typeface="+mn-cs"/>
              </a:defRPr>
            </a:lvl8pPr>
            <a:lvl9pPr marL="3657600" indent="0" algn="l"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tint val="75000"/>
                  </a:schemeClr>
                </a:solidFill>
                <a:latin typeface="+mn-lt"/>
                <a:ea typeface="+mn-ea"/>
                <a:cs typeface="+mn-cs"/>
              </a:defRPr>
            </a:lvl9pPr>
          </a:lstStyle>
          <a:p>
            <a:pPr marL="342891" indent="-342891">
              <a:buFont typeface="Arial" panose="020B0604020202020204" pitchFamily="34" charset="0"/>
              <a:buChar char="•"/>
            </a:pPr>
            <a:r>
              <a:rPr lang="fr-FR"/>
              <a:t>Mission, user </a:t>
            </a:r>
            <a:r>
              <a:rPr lang="fr-FR" err="1"/>
              <a:t>research</a:t>
            </a:r>
            <a:r>
              <a:rPr lang="fr-FR"/>
              <a:t>, value </a:t>
            </a:r>
            <a:r>
              <a:rPr lang="fr-FR" err="1"/>
              <a:t>prop</a:t>
            </a:r>
            <a:endParaRPr lang="fr-FR"/>
          </a:p>
          <a:p>
            <a:pPr marL="342891" indent="-342891">
              <a:buFont typeface="Arial" panose="020B0604020202020204" pitchFamily="34" charset="0"/>
              <a:buChar char="•"/>
            </a:pPr>
            <a:r>
              <a:rPr lang="fr-FR"/>
              <a:t>Brand </a:t>
            </a:r>
            <a:r>
              <a:rPr lang="fr-FR" err="1"/>
              <a:t>personality</a:t>
            </a:r>
            <a:endParaRPr lang="fr-FR"/>
          </a:p>
          <a:p>
            <a:pPr marL="342891" indent="-342891">
              <a:buFont typeface="Arial" panose="020B0604020202020204" pitchFamily="34" charset="0"/>
              <a:buChar char="•"/>
            </a:pPr>
            <a:r>
              <a:rPr lang="fr-FR" err="1"/>
              <a:t>Naming</a:t>
            </a:r>
            <a:endParaRPr lang="fr-FR"/>
          </a:p>
        </p:txBody>
      </p:sp>
      <p:sp>
        <p:nvSpPr>
          <p:cNvPr id="17" name="Arrow: Right 16">
            <a:extLst>
              <a:ext uri="{FF2B5EF4-FFF2-40B4-BE49-F238E27FC236}">
                <a16:creationId xmlns:a16="http://schemas.microsoft.com/office/drawing/2014/main" id="{AF7C50A7-B93C-4094-941B-D6BF79130A23}"/>
              </a:ext>
            </a:extLst>
          </p:cNvPr>
          <p:cNvSpPr/>
          <p:nvPr/>
        </p:nvSpPr>
        <p:spPr>
          <a:xfrm>
            <a:off x="8875982" y="3575926"/>
            <a:ext cx="2824407" cy="813133"/>
          </a:xfrm>
          <a:prstGeom prst="rightArrow">
            <a:avLst>
              <a:gd name="adj1" fmla="val 100000"/>
              <a:gd name="adj2" fmla="val 37454"/>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a:solidFill>
                  <a:schemeClr val="accent3"/>
                </a:solidFill>
              </a:rPr>
              <a:t>BUILD</a:t>
            </a:r>
          </a:p>
        </p:txBody>
      </p:sp>
      <p:sp>
        <p:nvSpPr>
          <p:cNvPr id="16" name="Arrow: Right 15">
            <a:extLst>
              <a:ext uri="{FF2B5EF4-FFF2-40B4-BE49-F238E27FC236}">
                <a16:creationId xmlns:a16="http://schemas.microsoft.com/office/drawing/2014/main" id="{0989D953-566D-4112-B9F6-87839CDA514B}"/>
              </a:ext>
            </a:extLst>
          </p:cNvPr>
          <p:cNvSpPr/>
          <p:nvPr/>
        </p:nvSpPr>
        <p:spPr>
          <a:xfrm>
            <a:off x="7388311" y="3584636"/>
            <a:ext cx="1711615" cy="813133"/>
          </a:xfrm>
          <a:prstGeom prst="rightArrow">
            <a:avLst>
              <a:gd name="adj1" fmla="val 100000"/>
              <a:gd name="adj2" fmla="val 37454"/>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a:solidFill>
                  <a:schemeClr val="accent3"/>
                </a:solidFill>
              </a:rPr>
              <a:t>TEST</a:t>
            </a:r>
          </a:p>
        </p:txBody>
      </p:sp>
      <p:sp>
        <p:nvSpPr>
          <p:cNvPr id="15" name="Arrow: Right 14">
            <a:extLst>
              <a:ext uri="{FF2B5EF4-FFF2-40B4-BE49-F238E27FC236}">
                <a16:creationId xmlns:a16="http://schemas.microsoft.com/office/drawing/2014/main" id="{12531738-F5CE-409F-9767-0EDE8D9584A6}"/>
              </a:ext>
            </a:extLst>
          </p:cNvPr>
          <p:cNvSpPr/>
          <p:nvPr/>
        </p:nvSpPr>
        <p:spPr>
          <a:xfrm>
            <a:off x="3962401" y="3584638"/>
            <a:ext cx="3654439" cy="813133"/>
          </a:xfrm>
          <a:prstGeom prst="rightArrow">
            <a:avLst>
              <a:gd name="adj1" fmla="val 100000"/>
              <a:gd name="adj2" fmla="val 37454"/>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a:solidFill>
                  <a:schemeClr val="accent3"/>
                </a:solidFill>
              </a:rPr>
              <a:t>DESIGN</a:t>
            </a:r>
          </a:p>
        </p:txBody>
      </p:sp>
      <p:sp>
        <p:nvSpPr>
          <p:cNvPr id="4" name="Arrow: Right 3">
            <a:extLst>
              <a:ext uri="{FF2B5EF4-FFF2-40B4-BE49-F238E27FC236}">
                <a16:creationId xmlns:a16="http://schemas.microsoft.com/office/drawing/2014/main" id="{6E075402-92F2-4690-8656-1A9A5843F456}"/>
              </a:ext>
            </a:extLst>
          </p:cNvPr>
          <p:cNvSpPr/>
          <p:nvPr/>
        </p:nvSpPr>
        <p:spPr>
          <a:xfrm>
            <a:off x="766115" y="3580283"/>
            <a:ext cx="3444077" cy="813133"/>
          </a:xfrm>
          <a:prstGeom prst="rightArrow">
            <a:avLst>
              <a:gd name="adj1" fmla="val 100000"/>
              <a:gd name="adj2" fmla="val 37454"/>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a:solidFill>
                  <a:schemeClr val="accent3"/>
                </a:solidFill>
              </a:rPr>
              <a:t>STRATEGY</a:t>
            </a:r>
          </a:p>
        </p:txBody>
      </p:sp>
      <p:pic>
        <p:nvPicPr>
          <p:cNvPr id="18" name="Graphic 17" descr="Target outline">
            <a:extLst>
              <a:ext uri="{FF2B5EF4-FFF2-40B4-BE49-F238E27FC236}">
                <a16:creationId xmlns:a16="http://schemas.microsoft.com/office/drawing/2014/main" id="{3D73230D-9149-4925-BA19-6ED8F87691F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14887" y="2738605"/>
            <a:ext cx="746531" cy="746531"/>
          </a:xfrm>
          <a:prstGeom prst="rect">
            <a:avLst/>
          </a:prstGeom>
        </p:spPr>
      </p:pic>
      <p:pic>
        <p:nvPicPr>
          <p:cNvPr id="20" name="Graphic 19" descr="Chat outline">
            <a:extLst>
              <a:ext uri="{FF2B5EF4-FFF2-40B4-BE49-F238E27FC236}">
                <a16:creationId xmlns:a16="http://schemas.microsoft.com/office/drawing/2014/main" id="{B588CBB4-62F3-4FC8-B4CF-F22A42DD4AB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759768" y="2738605"/>
            <a:ext cx="746531" cy="746531"/>
          </a:xfrm>
          <a:prstGeom prst="rect">
            <a:avLst/>
          </a:prstGeom>
        </p:spPr>
      </p:pic>
      <p:pic>
        <p:nvPicPr>
          <p:cNvPr id="22" name="Graphic 21" descr="Lightbulb and pencil outline">
            <a:extLst>
              <a:ext uri="{FF2B5EF4-FFF2-40B4-BE49-F238E27FC236}">
                <a16:creationId xmlns:a16="http://schemas.microsoft.com/office/drawing/2014/main" id="{13C541E2-008D-40F7-A2DD-790C0045FB6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349469" y="2738605"/>
            <a:ext cx="746531" cy="746531"/>
          </a:xfrm>
          <a:prstGeom prst="rect">
            <a:avLst/>
          </a:prstGeom>
        </p:spPr>
      </p:pic>
      <p:pic>
        <p:nvPicPr>
          <p:cNvPr id="24" name="Graphic 23" descr="Ui Ux outline">
            <a:extLst>
              <a:ext uri="{FF2B5EF4-FFF2-40B4-BE49-F238E27FC236}">
                <a16:creationId xmlns:a16="http://schemas.microsoft.com/office/drawing/2014/main" id="{914EACD3-E741-4CE5-BA51-5578D7F4E90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914919" y="2738605"/>
            <a:ext cx="746531" cy="746531"/>
          </a:xfrm>
          <a:prstGeom prst="rect">
            <a:avLst/>
          </a:prstGeom>
        </p:spPr>
      </p:pic>
      <p:sp>
        <p:nvSpPr>
          <p:cNvPr id="28" name="Text Placeholder 2">
            <a:extLst>
              <a:ext uri="{FF2B5EF4-FFF2-40B4-BE49-F238E27FC236}">
                <a16:creationId xmlns:a16="http://schemas.microsoft.com/office/drawing/2014/main" id="{6ECCD2E3-64BA-4316-B6BB-9E9A63339380}"/>
              </a:ext>
            </a:extLst>
          </p:cNvPr>
          <p:cNvSpPr txBox="1">
            <a:spLocks/>
          </p:cNvSpPr>
          <p:nvPr/>
        </p:nvSpPr>
        <p:spPr>
          <a:xfrm>
            <a:off x="3962399" y="4638007"/>
            <a:ext cx="3159340" cy="1265083"/>
          </a:xfrm>
          <a:prstGeom prst="rect">
            <a:avLst/>
          </a:prstGeom>
        </p:spPr>
        <p:txBody>
          <a:bodyPr vert="horz" lIns="91440" tIns="45720" rIns="91440" bIns="45720" rtlCol="0" anchor="t" anchorCtr="1">
            <a:normAutofit/>
          </a:bodyPr>
          <a:lstStyle>
            <a:lvl1pPr marL="0" indent="0" algn="l" defTabSz="914400" rtl="0" eaLnBrk="1" latinLnBrk="0" hangingPunct="1">
              <a:lnSpc>
                <a:spcPct val="100000"/>
              </a:lnSpc>
              <a:spcBef>
                <a:spcPts val="1000"/>
              </a:spcBef>
              <a:buClr>
                <a:schemeClr val="accent2"/>
              </a:buClr>
              <a:buFont typeface="Arial" panose="020B0604020202020204" pitchFamily="34" charset="0"/>
              <a:buNone/>
              <a:defRPr sz="2000" kern="1200">
                <a:solidFill>
                  <a:schemeClr val="tx1"/>
                </a:solidFill>
                <a:latin typeface="+mn-lt"/>
                <a:ea typeface="+mn-ea"/>
                <a:cs typeface="+mn-cs"/>
              </a:defRPr>
            </a:lvl1pPr>
            <a:lvl2pPr marL="457200" indent="0" algn="l" defTabSz="914400" rtl="0" eaLnBrk="1" latinLnBrk="0" hangingPunct="1">
              <a:lnSpc>
                <a:spcPct val="100000"/>
              </a:lnSpc>
              <a:spcBef>
                <a:spcPts val="1000"/>
              </a:spcBef>
              <a:buClr>
                <a:schemeClr val="accent2"/>
              </a:buClr>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100000"/>
              </a:lnSpc>
              <a:spcBef>
                <a:spcPts val="1000"/>
              </a:spcBef>
              <a:buClr>
                <a:schemeClr val="accent2"/>
              </a:buClr>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tint val="75000"/>
                  </a:schemeClr>
                </a:solidFill>
                <a:latin typeface="+mn-lt"/>
                <a:ea typeface="+mn-ea"/>
                <a:cs typeface="+mn-cs"/>
              </a:defRPr>
            </a:lvl8pPr>
            <a:lvl9pPr marL="3657600" indent="0" algn="l"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tint val="75000"/>
                  </a:schemeClr>
                </a:solidFill>
                <a:latin typeface="+mn-lt"/>
                <a:ea typeface="+mn-ea"/>
                <a:cs typeface="+mn-cs"/>
              </a:defRPr>
            </a:lvl9pPr>
          </a:lstStyle>
          <a:p>
            <a:pPr marL="342891" indent="-342891">
              <a:buFont typeface="Arial" panose="020B0604020202020204" pitchFamily="34" charset="0"/>
              <a:buChar char="•"/>
            </a:pPr>
            <a:r>
              <a:rPr lang="fr-FR" err="1"/>
              <a:t>Moodboards</a:t>
            </a:r>
            <a:endParaRPr lang="fr-FR"/>
          </a:p>
          <a:p>
            <a:pPr marL="342891" indent="-342891">
              <a:buFont typeface="Arial" panose="020B0604020202020204" pitchFamily="34" charset="0"/>
              <a:buChar char="•"/>
            </a:pPr>
            <a:r>
              <a:rPr lang="fr-FR"/>
              <a:t>Creative routes</a:t>
            </a:r>
          </a:p>
          <a:p>
            <a:pPr marL="342891" indent="-342891">
              <a:buFont typeface="Arial" panose="020B0604020202020204" pitchFamily="34" charset="0"/>
              <a:buChar char="•"/>
            </a:pPr>
            <a:endParaRPr lang="fr-FR"/>
          </a:p>
        </p:txBody>
      </p:sp>
      <p:sp>
        <p:nvSpPr>
          <p:cNvPr id="29" name="Text Placeholder 2">
            <a:extLst>
              <a:ext uri="{FF2B5EF4-FFF2-40B4-BE49-F238E27FC236}">
                <a16:creationId xmlns:a16="http://schemas.microsoft.com/office/drawing/2014/main" id="{D2951DFF-75C1-4B28-85C4-1D0C6F5E9406}"/>
              </a:ext>
            </a:extLst>
          </p:cNvPr>
          <p:cNvSpPr txBox="1">
            <a:spLocks/>
          </p:cNvSpPr>
          <p:nvPr/>
        </p:nvSpPr>
        <p:spPr>
          <a:xfrm>
            <a:off x="7158685" y="4638007"/>
            <a:ext cx="1841851" cy="1265083"/>
          </a:xfrm>
          <a:prstGeom prst="rect">
            <a:avLst/>
          </a:prstGeom>
        </p:spPr>
        <p:txBody>
          <a:bodyPr vert="horz" lIns="91440" tIns="45720" rIns="91440" bIns="45720" rtlCol="0" anchor="t" anchorCtr="1">
            <a:normAutofit/>
          </a:bodyPr>
          <a:lstStyle>
            <a:lvl1pPr marL="0" indent="0" algn="l" defTabSz="914400" rtl="0" eaLnBrk="1" latinLnBrk="0" hangingPunct="1">
              <a:lnSpc>
                <a:spcPct val="100000"/>
              </a:lnSpc>
              <a:spcBef>
                <a:spcPts val="1000"/>
              </a:spcBef>
              <a:buClr>
                <a:schemeClr val="accent2"/>
              </a:buClr>
              <a:buFont typeface="Arial" panose="020B0604020202020204" pitchFamily="34" charset="0"/>
              <a:buNone/>
              <a:defRPr sz="2000" kern="1200">
                <a:solidFill>
                  <a:schemeClr val="tx1"/>
                </a:solidFill>
                <a:latin typeface="+mn-lt"/>
                <a:ea typeface="+mn-ea"/>
                <a:cs typeface="+mn-cs"/>
              </a:defRPr>
            </a:lvl1pPr>
            <a:lvl2pPr marL="457200" indent="0" algn="l" defTabSz="914400" rtl="0" eaLnBrk="1" latinLnBrk="0" hangingPunct="1">
              <a:lnSpc>
                <a:spcPct val="100000"/>
              </a:lnSpc>
              <a:spcBef>
                <a:spcPts val="1000"/>
              </a:spcBef>
              <a:buClr>
                <a:schemeClr val="accent2"/>
              </a:buClr>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100000"/>
              </a:lnSpc>
              <a:spcBef>
                <a:spcPts val="1000"/>
              </a:spcBef>
              <a:buClr>
                <a:schemeClr val="accent2"/>
              </a:buClr>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tint val="75000"/>
                  </a:schemeClr>
                </a:solidFill>
                <a:latin typeface="+mn-lt"/>
                <a:ea typeface="+mn-ea"/>
                <a:cs typeface="+mn-cs"/>
              </a:defRPr>
            </a:lvl8pPr>
            <a:lvl9pPr marL="3657600" indent="0" algn="l"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tint val="75000"/>
                  </a:schemeClr>
                </a:solidFill>
                <a:latin typeface="+mn-lt"/>
                <a:ea typeface="+mn-ea"/>
                <a:cs typeface="+mn-cs"/>
              </a:defRPr>
            </a:lvl9pPr>
          </a:lstStyle>
          <a:p>
            <a:pPr marL="342891" indent="-342891">
              <a:buFont typeface="Arial" panose="020B0604020202020204" pitchFamily="34" charset="0"/>
              <a:buChar char="•"/>
            </a:pPr>
            <a:r>
              <a:rPr lang="fr-FR" err="1"/>
              <a:t>Testing</a:t>
            </a:r>
            <a:r>
              <a:rPr lang="fr-FR"/>
              <a:t> routes </a:t>
            </a:r>
            <a:r>
              <a:rPr lang="fr-FR" err="1"/>
              <a:t>with</a:t>
            </a:r>
            <a:r>
              <a:rPr lang="fr-FR"/>
              <a:t> real </a:t>
            </a:r>
            <a:r>
              <a:rPr lang="fr-FR" err="1"/>
              <a:t>users</a:t>
            </a:r>
            <a:endParaRPr lang="fr-FR"/>
          </a:p>
          <a:p>
            <a:pPr marL="342891" indent="-342891">
              <a:buFont typeface="Arial" panose="020B0604020202020204" pitchFamily="34" charset="0"/>
              <a:buChar char="•"/>
            </a:pPr>
            <a:endParaRPr lang="fr-FR"/>
          </a:p>
        </p:txBody>
      </p:sp>
      <p:sp>
        <p:nvSpPr>
          <p:cNvPr id="30" name="Text Placeholder 2">
            <a:extLst>
              <a:ext uri="{FF2B5EF4-FFF2-40B4-BE49-F238E27FC236}">
                <a16:creationId xmlns:a16="http://schemas.microsoft.com/office/drawing/2014/main" id="{C4E1AA2B-E90C-45B1-B7CA-411E7D353EB8}"/>
              </a:ext>
            </a:extLst>
          </p:cNvPr>
          <p:cNvSpPr txBox="1">
            <a:spLocks/>
          </p:cNvSpPr>
          <p:nvPr/>
        </p:nvSpPr>
        <p:spPr>
          <a:xfrm>
            <a:off x="9156372" y="4638007"/>
            <a:ext cx="2269515" cy="1265083"/>
          </a:xfrm>
          <a:prstGeom prst="rect">
            <a:avLst/>
          </a:prstGeom>
        </p:spPr>
        <p:txBody>
          <a:bodyPr vert="horz" lIns="91440" tIns="45720" rIns="91440" bIns="45720" rtlCol="0" anchor="t" anchorCtr="1">
            <a:normAutofit/>
          </a:bodyPr>
          <a:lstStyle>
            <a:lvl1pPr marL="0" indent="0" algn="l" defTabSz="914400" rtl="0" eaLnBrk="1" latinLnBrk="0" hangingPunct="1">
              <a:lnSpc>
                <a:spcPct val="100000"/>
              </a:lnSpc>
              <a:spcBef>
                <a:spcPts val="1000"/>
              </a:spcBef>
              <a:buClr>
                <a:schemeClr val="accent2"/>
              </a:buClr>
              <a:buFont typeface="Arial" panose="020B0604020202020204" pitchFamily="34" charset="0"/>
              <a:buNone/>
              <a:defRPr sz="2000" kern="1200">
                <a:solidFill>
                  <a:schemeClr val="tx1"/>
                </a:solidFill>
                <a:latin typeface="+mn-lt"/>
                <a:ea typeface="+mn-ea"/>
                <a:cs typeface="+mn-cs"/>
              </a:defRPr>
            </a:lvl1pPr>
            <a:lvl2pPr marL="457200" indent="0" algn="l" defTabSz="914400" rtl="0" eaLnBrk="1" latinLnBrk="0" hangingPunct="1">
              <a:lnSpc>
                <a:spcPct val="100000"/>
              </a:lnSpc>
              <a:spcBef>
                <a:spcPts val="1000"/>
              </a:spcBef>
              <a:buClr>
                <a:schemeClr val="accent2"/>
              </a:buClr>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100000"/>
              </a:lnSpc>
              <a:spcBef>
                <a:spcPts val="1000"/>
              </a:spcBef>
              <a:buClr>
                <a:schemeClr val="accent2"/>
              </a:buClr>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tint val="75000"/>
                  </a:schemeClr>
                </a:solidFill>
                <a:latin typeface="+mn-lt"/>
                <a:ea typeface="+mn-ea"/>
                <a:cs typeface="+mn-cs"/>
              </a:defRPr>
            </a:lvl8pPr>
            <a:lvl9pPr marL="3657600" indent="0" algn="l"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tint val="75000"/>
                  </a:schemeClr>
                </a:solidFill>
                <a:latin typeface="+mn-lt"/>
                <a:ea typeface="+mn-ea"/>
                <a:cs typeface="+mn-cs"/>
              </a:defRPr>
            </a:lvl9pPr>
          </a:lstStyle>
          <a:p>
            <a:pPr marL="342891" indent="-342891">
              <a:buFont typeface="Arial" panose="020B0604020202020204" pitchFamily="34" charset="0"/>
              <a:buChar char="•"/>
            </a:pPr>
            <a:r>
              <a:rPr lang="fr-FR"/>
              <a:t>Brand guidelines</a:t>
            </a:r>
          </a:p>
          <a:p>
            <a:pPr marL="342891" indent="-342891">
              <a:buFont typeface="Arial" panose="020B0604020202020204" pitchFamily="34" charset="0"/>
              <a:buChar char="•"/>
            </a:pPr>
            <a:r>
              <a:rPr lang="fr-FR"/>
              <a:t>Brand assets </a:t>
            </a:r>
            <a:r>
              <a:rPr lang="fr-FR" err="1"/>
              <a:t>development</a:t>
            </a:r>
            <a:endParaRPr lang="fr-FR"/>
          </a:p>
          <a:p>
            <a:pPr marL="342891" indent="-342891">
              <a:buFont typeface="Arial" panose="020B0604020202020204" pitchFamily="34" charset="0"/>
              <a:buChar char="•"/>
            </a:pPr>
            <a:endParaRPr lang="fr-FR"/>
          </a:p>
        </p:txBody>
      </p:sp>
    </p:spTree>
    <p:extLst>
      <p:ext uri="{BB962C8B-B14F-4D97-AF65-F5344CB8AC3E}">
        <p14:creationId xmlns:p14="http://schemas.microsoft.com/office/powerpoint/2010/main" val="28423921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1C5ABC-B0FA-B44F-981A-C9A913D435DA}"/>
              </a:ext>
            </a:extLst>
          </p:cNvPr>
          <p:cNvSpPr>
            <a:spLocks noGrp="1"/>
          </p:cNvSpPr>
          <p:nvPr>
            <p:ph type="title"/>
          </p:nvPr>
        </p:nvSpPr>
        <p:spPr>
          <a:xfrm>
            <a:off x="766115" y="-832317"/>
            <a:ext cx="8991600" cy="2099531"/>
          </a:xfrm>
        </p:spPr>
        <p:txBody>
          <a:bodyPr>
            <a:normAutofit/>
          </a:bodyPr>
          <a:lstStyle/>
          <a:p>
            <a:r>
              <a:rPr lang="en-GB" dirty="0"/>
              <a:t>Strategy</a:t>
            </a:r>
            <a:endParaRPr lang="fr-FR" dirty="0"/>
          </a:p>
        </p:txBody>
      </p:sp>
      <p:sp>
        <p:nvSpPr>
          <p:cNvPr id="17" name="Arrow: Right 16">
            <a:extLst>
              <a:ext uri="{FF2B5EF4-FFF2-40B4-BE49-F238E27FC236}">
                <a16:creationId xmlns:a16="http://schemas.microsoft.com/office/drawing/2014/main" id="{AF7C50A7-B93C-4094-941B-D6BF79130A23}"/>
              </a:ext>
            </a:extLst>
          </p:cNvPr>
          <p:cNvSpPr/>
          <p:nvPr/>
        </p:nvSpPr>
        <p:spPr>
          <a:xfrm>
            <a:off x="8875982" y="3575926"/>
            <a:ext cx="2824407" cy="813133"/>
          </a:xfrm>
          <a:prstGeom prst="rightArrow">
            <a:avLst>
              <a:gd name="adj1" fmla="val 100000"/>
              <a:gd name="adj2" fmla="val 37454"/>
            </a:avLst>
          </a:prstGeom>
          <a:solidFill>
            <a:schemeClr val="accent4"/>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a:solidFill>
                  <a:schemeClr val="accent3"/>
                </a:solidFill>
              </a:rPr>
              <a:t>BUILD</a:t>
            </a:r>
          </a:p>
        </p:txBody>
      </p:sp>
      <p:sp>
        <p:nvSpPr>
          <p:cNvPr id="16" name="Arrow: Right 15">
            <a:extLst>
              <a:ext uri="{FF2B5EF4-FFF2-40B4-BE49-F238E27FC236}">
                <a16:creationId xmlns:a16="http://schemas.microsoft.com/office/drawing/2014/main" id="{0989D953-566D-4112-B9F6-87839CDA514B}"/>
              </a:ext>
            </a:extLst>
          </p:cNvPr>
          <p:cNvSpPr/>
          <p:nvPr/>
        </p:nvSpPr>
        <p:spPr>
          <a:xfrm>
            <a:off x="7388311" y="3584636"/>
            <a:ext cx="1711615" cy="813133"/>
          </a:xfrm>
          <a:prstGeom prst="rightArrow">
            <a:avLst>
              <a:gd name="adj1" fmla="val 100000"/>
              <a:gd name="adj2" fmla="val 37454"/>
            </a:avLst>
          </a:prstGeom>
          <a:solidFill>
            <a:schemeClr val="accent4"/>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a:solidFill>
                  <a:schemeClr val="accent3"/>
                </a:solidFill>
              </a:rPr>
              <a:t>TEST</a:t>
            </a:r>
          </a:p>
        </p:txBody>
      </p:sp>
      <p:sp>
        <p:nvSpPr>
          <p:cNvPr id="15" name="Arrow: Right 14">
            <a:extLst>
              <a:ext uri="{FF2B5EF4-FFF2-40B4-BE49-F238E27FC236}">
                <a16:creationId xmlns:a16="http://schemas.microsoft.com/office/drawing/2014/main" id="{12531738-F5CE-409F-9767-0EDE8D9584A6}"/>
              </a:ext>
            </a:extLst>
          </p:cNvPr>
          <p:cNvSpPr/>
          <p:nvPr/>
        </p:nvSpPr>
        <p:spPr>
          <a:xfrm>
            <a:off x="3962401" y="3584638"/>
            <a:ext cx="3654439" cy="813133"/>
          </a:xfrm>
          <a:prstGeom prst="rightArrow">
            <a:avLst>
              <a:gd name="adj1" fmla="val 100000"/>
              <a:gd name="adj2" fmla="val 37454"/>
            </a:avLst>
          </a:prstGeom>
          <a:solidFill>
            <a:schemeClr val="accent4"/>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a:solidFill>
                  <a:schemeClr val="accent3"/>
                </a:solidFill>
              </a:rPr>
              <a:t>DESIGN</a:t>
            </a:r>
          </a:p>
        </p:txBody>
      </p:sp>
      <p:sp>
        <p:nvSpPr>
          <p:cNvPr id="4" name="Arrow: Right 3">
            <a:extLst>
              <a:ext uri="{FF2B5EF4-FFF2-40B4-BE49-F238E27FC236}">
                <a16:creationId xmlns:a16="http://schemas.microsoft.com/office/drawing/2014/main" id="{6E075402-92F2-4690-8656-1A9A5843F456}"/>
              </a:ext>
            </a:extLst>
          </p:cNvPr>
          <p:cNvSpPr/>
          <p:nvPr/>
        </p:nvSpPr>
        <p:spPr>
          <a:xfrm>
            <a:off x="766115" y="3580283"/>
            <a:ext cx="3444077" cy="813133"/>
          </a:xfrm>
          <a:prstGeom prst="rightArrow">
            <a:avLst>
              <a:gd name="adj1" fmla="val 100000"/>
              <a:gd name="adj2" fmla="val 37454"/>
            </a:avLst>
          </a:prstGeom>
          <a:solidFill>
            <a:schemeClr val="bg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a:solidFill>
                  <a:schemeClr val="accent3"/>
                </a:solidFill>
              </a:rPr>
              <a:t>STRATEGY</a:t>
            </a:r>
          </a:p>
        </p:txBody>
      </p:sp>
      <p:pic>
        <p:nvPicPr>
          <p:cNvPr id="18" name="Graphic 17" descr="Target outline">
            <a:extLst>
              <a:ext uri="{FF2B5EF4-FFF2-40B4-BE49-F238E27FC236}">
                <a16:creationId xmlns:a16="http://schemas.microsoft.com/office/drawing/2014/main" id="{3D73230D-9149-4925-BA19-6ED8F87691F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14887" y="2738605"/>
            <a:ext cx="746531" cy="746531"/>
          </a:xfrm>
          <a:prstGeom prst="rect">
            <a:avLst/>
          </a:prstGeom>
        </p:spPr>
      </p:pic>
      <p:pic>
        <p:nvPicPr>
          <p:cNvPr id="20" name="Graphic 19" descr="Chat outline">
            <a:extLst>
              <a:ext uri="{FF2B5EF4-FFF2-40B4-BE49-F238E27FC236}">
                <a16:creationId xmlns:a16="http://schemas.microsoft.com/office/drawing/2014/main" id="{B588CBB4-62F3-4FC8-B4CF-F22A42DD4AB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759768" y="2738605"/>
            <a:ext cx="746531" cy="746531"/>
          </a:xfrm>
          <a:prstGeom prst="rect">
            <a:avLst/>
          </a:prstGeom>
        </p:spPr>
      </p:pic>
      <p:pic>
        <p:nvPicPr>
          <p:cNvPr id="22" name="Graphic 21" descr="Lightbulb and pencil outline">
            <a:extLst>
              <a:ext uri="{FF2B5EF4-FFF2-40B4-BE49-F238E27FC236}">
                <a16:creationId xmlns:a16="http://schemas.microsoft.com/office/drawing/2014/main" id="{13C541E2-008D-40F7-A2DD-790C0045FB6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349469" y="2738605"/>
            <a:ext cx="746531" cy="746531"/>
          </a:xfrm>
          <a:prstGeom prst="rect">
            <a:avLst/>
          </a:prstGeom>
        </p:spPr>
      </p:pic>
      <p:pic>
        <p:nvPicPr>
          <p:cNvPr id="24" name="Graphic 23" descr="Ui Ux outline">
            <a:extLst>
              <a:ext uri="{FF2B5EF4-FFF2-40B4-BE49-F238E27FC236}">
                <a16:creationId xmlns:a16="http://schemas.microsoft.com/office/drawing/2014/main" id="{914EACD3-E741-4CE5-BA51-5578D7F4E90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914919" y="2738605"/>
            <a:ext cx="746531" cy="746531"/>
          </a:xfrm>
          <a:prstGeom prst="rect">
            <a:avLst/>
          </a:prstGeom>
        </p:spPr>
      </p:pic>
    </p:spTree>
    <p:extLst>
      <p:ext uri="{BB962C8B-B14F-4D97-AF65-F5344CB8AC3E}">
        <p14:creationId xmlns:p14="http://schemas.microsoft.com/office/powerpoint/2010/main" val="36420290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EC23048-6623-46DC-A47F-0CD8804F75C1}"/>
              </a:ext>
            </a:extLst>
          </p:cNvPr>
          <p:cNvSpPr>
            <a:spLocks noGrp="1"/>
          </p:cNvSpPr>
          <p:nvPr>
            <p:ph type="title"/>
          </p:nvPr>
        </p:nvSpPr>
        <p:spPr/>
        <p:txBody>
          <a:bodyPr/>
          <a:lstStyle/>
          <a:p>
            <a:r>
              <a:rPr lang="fr-FR" sz="4400" dirty="0"/>
              <a:t>Strategic </a:t>
            </a:r>
            <a:r>
              <a:rPr lang="fr-FR" sz="4400" dirty="0" err="1"/>
              <a:t>foundations</a:t>
            </a:r>
            <a:br>
              <a:rPr lang="fr-FR" sz="4400" dirty="0"/>
            </a:br>
            <a:endParaRPr lang="fr-FR" dirty="0"/>
          </a:p>
        </p:txBody>
      </p:sp>
      <p:graphicFrame>
        <p:nvGraphicFramePr>
          <p:cNvPr id="10" name="Content Placeholder 9">
            <a:extLst>
              <a:ext uri="{FF2B5EF4-FFF2-40B4-BE49-F238E27FC236}">
                <a16:creationId xmlns:a16="http://schemas.microsoft.com/office/drawing/2014/main" id="{F27346DF-110B-453E-9001-43EA685966C5}"/>
              </a:ext>
            </a:extLst>
          </p:cNvPr>
          <p:cNvGraphicFramePr>
            <a:graphicFrameLocks noGrp="1"/>
          </p:cNvGraphicFramePr>
          <p:nvPr>
            <p:ph sz="half" idx="1"/>
          </p:nvPr>
        </p:nvGraphicFramePr>
        <p:xfrm>
          <a:off x="4559299" y="1117975"/>
          <a:ext cx="8026015" cy="46224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Footer Placeholder 3">
            <a:extLst>
              <a:ext uri="{FF2B5EF4-FFF2-40B4-BE49-F238E27FC236}">
                <a16:creationId xmlns:a16="http://schemas.microsoft.com/office/drawing/2014/main" id="{09008ABD-8AD0-45BD-BB7A-CD5281EBBD81}"/>
              </a:ext>
            </a:extLst>
          </p:cNvPr>
          <p:cNvSpPr>
            <a:spLocks noGrp="1"/>
          </p:cNvSpPr>
          <p:nvPr>
            <p:ph type="ftr" sz="quarter" idx="11"/>
          </p:nvPr>
        </p:nvSpPr>
        <p:spPr/>
        <p:txBody>
          <a:bodyPr/>
          <a:lstStyle/>
          <a:p>
            <a:r>
              <a:rPr lang="en-US"/>
              <a:t>© The C Collective - Theccollective.com</a:t>
            </a:r>
          </a:p>
        </p:txBody>
      </p:sp>
      <p:sp>
        <p:nvSpPr>
          <p:cNvPr id="8" name="Title 5">
            <a:extLst>
              <a:ext uri="{FF2B5EF4-FFF2-40B4-BE49-F238E27FC236}">
                <a16:creationId xmlns:a16="http://schemas.microsoft.com/office/drawing/2014/main" id="{AFED07CC-42D8-4D45-9254-1D7850A3A5A2}"/>
              </a:ext>
            </a:extLst>
          </p:cNvPr>
          <p:cNvSpPr txBox="1">
            <a:spLocks/>
          </p:cNvSpPr>
          <p:nvPr/>
        </p:nvSpPr>
        <p:spPr>
          <a:xfrm>
            <a:off x="842579" y="377083"/>
            <a:ext cx="7729728" cy="1188720"/>
          </a:xfrm>
          <a:ln>
            <a:noFill/>
          </a:ln>
        </p:spPr>
        <p:txBody>
          <a:bodyPr>
            <a:noAutofit/>
          </a:bodyPr>
          <a:lstStyle>
            <a:lvl1pPr algn="ctr" defTabSz="685800" rtl="0" eaLnBrk="1" latinLnBrk="0" hangingPunct="1">
              <a:lnSpc>
                <a:spcPct val="90000"/>
              </a:lnSpc>
              <a:spcBef>
                <a:spcPct val="0"/>
              </a:spcBef>
              <a:buNone/>
              <a:defRPr sz="3200" kern="1200" baseline="0">
                <a:solidFill>
                  <a:schemeClr val="tx1"/>
                </a:solidFill>
                <a:latin typeface="+mj-lt"/>
                <a:ea typeface="+mj-ea"/>
                <a:cs typeface="+mj-cs"/>
              </a:defRPr>
            </a:lvl1pPr>
          </a:lstStyle>
          <a:p>
            <a:pPr algn="l"/>
            <a:endParaRPr lang="fr-FR" sz="3867" dirty="0"/>
          </a:p>
        </p:txBody>
      </p:sp>
      <p:sp>
        <p:nvSpPr>
          <p:cNvPr id="9" name="Content Placeholder 8">
            <a:extLst>
              <a:ext uri="{FF2B5EF4-FFF2-40B4-BE49-F238E27FC236}">
                <a16:creationId xmlns:a16="http://schemas.microsoft.com/office/drawing/2014/main" id="{0BAC6A8A-C5D9-4F17-97B7-083723AAE65C}"/>
              </a:ext>
            </a:extLst>
          </p:cNvPr>
          <p:cNvSpPr>
            <a:spLocks noGrp="1"/>
          </p:cNvSpPr>
          <p:nvPr>
            <p:ph sz="half" idx="2"/>
          </p:nvPr>
        </p:nvSpPr>
        <p:spPr/>
        <p:txBody>
          <a:bodyPr/>
          <a:lstStyle/>
          <a:p>
            <a:endParaRPr lang="fr-FR" dirty="0"/>
          </a:p>
        </p:txBody>
      </p:sp>
    </p:spTree>
    <p:extLst>
      <p:ext uri="{BB962C8B-B14F-4D97-AF65-F5344CB8AC3E}">
        <p14:creationId xmlns:p14="http://schemas.microsoft.com/office/powerpoint/2010/main" val="18882766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0">
            <a:extLst>
              <a:ext uri="{FF2B5EF4-FFF2-40B4-BE49-F238E27FC236}">
                <a16:creationId xmlns:a16="http://schemas.microsoft.com/office/drawing/2014/main" id="{2D84D0FE-5348-483E-A9E0-60219B717F3B}"/>
              </a:ext>
            </a:extLst>
          </p:cNvPr>
          <p:cNvSpPr txBox="1">
            <a:spLocks/>
          </p:cNvSpPr>
          <p:nvPr/>
        </p:nvSpPr>
        <p:spPr>
          <a:xfrm>
            <a:off x="5300534" y="1501843"/>
            <a:ext cx="2245247" cy="4291781"/>
          </a:xfrm>
          <a:prstGeom prst="rect">
            <a:avLst/>
          </a:prstGeom>
        </p:spPr>
        <p:txBody>
          <a:bodyPr vert="horz" lIns="91440" tIns="45720" rIns="91440" bIns="45720" rtlCol="0" anchor="t">
            <a:no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a:lnSpc>
                <a:spcPct val="70000"/>
              </a:lnSpc>
            </a:pPr>
            <a:r>
              <a:rPr lang="en-US" sz="1200" dirty="0">
                <a:solidFill>
                  <a:schemeClr val="tx1"/>
                </a:solidFill>
                <a:ea typeface="+mn-lt"/>
                <a:cs typeface="+mn-lt"/>
              </a:rPr>
              <a:t>Ambitious</a:t>
            </a:r>
          </a:p>
          <a:p>
            <a:pPr>
              <a:lnSpc>
                <a:spcPct val="70000"/>
              </a:lnSpc>
            </a:pPr>
            <a:r>
              <a:rPr lang="en-US" sz="1200" dirty="0">
                <a:solidFill>
                  <a:schemeClr val="tx1"/>
                </a:solidFill>
              </a:rPr>
              <a:t>Approachable</a:t>
            </a:r>
          </a:p>
          <a:p>
            <a:pPr>
              <a:lnSpc>
                <a:spcPct val="70000"/>
              </a:lnSpc>
            </a:pPr>
            <a:r>
              <a:rPr lang="en-US" sz="1200" dirty="0">
                <a:solidFill>
                  <a:schemeClr val="tx1"/>
                </a:solidFill>
              </a:rPr>
              <a:t>Aspirational</a:t>
            </a:r>
          </a:p>
          <a:p>
            <a:pPr>
              <a:lnSpc>
                <a:spcPct val="70000"/>
              </a:lnSpc>
            </a:pPr>
            <a:r>
              <a:rPr lang="en-US" sz="1200" dirty="0">
                <a:solidFill>
                  <a:schemeClr val="tx1"/>
                </a:solidFill>
              </a:rPr>
              <a:t>Authenticity </a:t>
            </a:r>
          </a:p>
          <a:p>
            <a:pPr>
              <a:lnSpc>
                <a:spcPct val="70000"/>
              </a:lnSpc>
            </a:pPr>
            <a:r>
              <a:rPr lang="en-US" sz="1200" dirty="0">
                <a:solidFill>
                  <a:schemeClr val="tx1"/>
                </a:solidFill>
              </a:rPr>
              <a:t>Attention to detail</a:t>
            </a:r>
          </a:p>
          <a:p>
            <a:pPr>
              <a:lnSpc>
                <a:spcPct val="70000"/>
              </a:lnSpc>
            </a:pPr>
            <a:r>
              <a:rPr lang="en-US" sz="1200" dirty="0">
                <a:solidFill>
                  <a:schemeClr val="tx1"/>
                </a:solidFill>
              </a:rPr>
              <a:t>Bold</a:t>
            </a:r>
          </a:p>
          <a:p>
            <a:pPr>
              <a:lnSpc>
                <a:spcPct val="70000"/>
              </a:lnSpc>
            </a:pPr>
            <a:r>
              <a:rPr lang="en-US" sz="1200" dirty="0">
                <a:solidFill>
                  <a:schemeClr val="tx1"/>
                </a:solidFill>
              </a:rPr>
              <a:t>Comforting</a:t>
            </a:r>
          </a:p>
          <a:p>
            <a:pPr>
              <a:lnSpc>
                <a:spcPct val="70000"/>
              </a:lnSpc>
            </a:pPr>
            <a:r>
              <a:rPr lang="en-US" sz="1200" dirty="0">
                <a:solidFill>
                  <a:schemeClr val="tx1"/>
                </a:solidFill>
              </a:rPr>
              <a:t>Committed</a:t>
            </a:r>
          </a:p>
          <a:p>
            <a:pPr>
              <a:lnSpc>
                <a:spcPct val="70000"/>
              </a:lnSpc>
            </a:pPr>
            <a:r>
              <a:rPr lang="en-US" sz="1200" dirty="0">
                <a:solidFill>
                  <a:schemeClr val="tx1"/>
                </a:solidFill>
              </a:rPr>
              <a:t>Community</a:t>
            </a:r>
          </a:p>
          <a:p>
            <a:pPr>
              <a:lnSpc>
                <a:spcPct val="70000"/>
              </a:lnSpc>
            </a:pPr>
            <a:r>
              <a:rPr lang="en-US" sz="1200" dirty="0">
                <a:solidFill>
                  <a:schemeClr val="tx1"/>
                </a:solidFill>
              </a:rPr>
              <a:t>Communicative</a:t>
            </a:r>
          </a:p>
          <a:p>
            <a:pPr>
              <a:lnSpc>
                <a:spcPct val="70000"/>
              </a:lnSpc>
            </a:pPr>
            <a:r>
              <a:rPr lang="en-US" sz="1200" dirty="0">
                <a:solidFill>
                  <a:schemeClr val="tx1"/>
                </a:solidFill>
              </a:rPr>
              <a:t>Compelling</a:t>
            </a:r>
          </a:p>
          <a:p>
            <a:pPr>
              <a:lnSpc>
                <a:spcPct val="70000"/>
              </a:lnSpc>
            </a:pPr>
            <a:r>
              <a:rPr lang="en-US" sz="1200" dirty="0">
                <a:solidFill>
                  <a:schemeClr val="tx1"/>
                </a:solidFill>
              </a:rPr>
              <a:t>Creative</a:t>
            </a:r>
          </a:p>
          <a:p>
            <a:pPr>
              <a:lnSpc>
                <a:spcPct val="70000"/>
              </a:lnSpc>
            </a:pPr>
            <a:r>
              <a:rPr lang="en-US" sz="1200" dirty="0">
                <a:solidFill>
                  <a:schemeClr val="tx1"/>
                </a:solidFill>
              </a:rPr>
              <a:t>Dependable</a:t>
            </a:r>
          </a:p>
          <a:p>
            <a:pPr>
              <a:lnSpc>
                <a:spcPct val="70000"/>
              </a:lnSpc>
            </a:pPr>
            <a:r>
              <a:rPr lang="en-US" sz="1200" dirty="0">
                <a:solidFill>
                  <a:schemeClr val="tx1"/>
                </a:solidFill>
              </a:rPr>
              <a:t>Disciplined</a:t>
            </a:r>
          </a:p>
          <a:p>
            <a:pPr>
              <a:lnSpc>
                <a:spcPct val="70000"/>
              </a:lnSpc>
            </a:pPr>
            <a:r>
              <a:rPr lang="en-US" sz="1200" dirty="0">
                <a:solidFill>
                  <a:schemeClr val="tx1"/>
                </a:solidFill>
              </a:rPr>
              <a:t>Disruptive</a:t>
            </a:r>
          </a:p>
          <a:p>
            <a:pPr>
              <a:lnSpc>
                <a:spcPct val="70000"/>
              </a:lnSpc>
            </a:pPr>
            <a:r>
              <a:rPr lang="en-US" sz="1200" dirty="0">
                <a:solidFill>
                  <a:schemeClr val="tx1"/>
                </a:solidFill>
                <a:ea typeface="+mn-lt"/>
                <a:cs typeface="+mn-lt"/>
              </a:rPr>
              <a:t>Effervescent</a:t>
            </a:r>
          </a:p>
          <a:p>
            <a:pPr>
              <a:lnSpc>
                <a:spcPct val="70000"/>
              </a:lnSpc>
            </a:pPr>
            <a:r>
              <a:rPr lang="en-US" sz="1200" dirty="0">
                <a:solidFill>
                  <a:schemeClr val="tx1"/>
                </a:solidFill>
                <a:ea typeface="+mn-lt"/>
                <a:cs typeface="+mn-lt"/>
              </a:rPr>
              <a:t>Ethereal</a:t>
            </a:r>
          </a:p>
        </p:txBody>
      </p:sp>
      <p:sp>
        <p:nvSpPr>
          <p:cNvPr id="7" name="Content Placeholder 20">
            <a:extLst>
              <a:ext uri="{FF2B5EF4-FFF2-40B4-BE49-F238E27FC236}">
                <a16:creationId xmlns:a16="http://schemas.microsoft.com/office/drawing/2014/main" id="{6459EA62-7F84-457D-B840-D2E4CA2CE3DC}"/>
              </a:ext>
            </a:extLst>
          </p:cNvPr>
          <p:cNvSpPr txBox="1">
            <a:spLocks/>
          </p:cNvSpPr>
          <p:nvPr/>
        </p:nvSpPr>
        <p:spPr>
          <a:xfrm>
            <a:off x="7640095" y="1501843"/>
            <a:ext cx="2245247" cy="4291781"/>
          </a:xfrm>
          <a:prstGeom prst="rect">
            <a:avLst/>
          </a:prstGeom>
        </p:spPr>
        <p:txBody>
          <a:bodyPr vert="horz" lIns="91440" tIns="45720" rIns="91440" bIns="45720" rtlCol="0" anchor="t">
            <a:no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a:lnSpc>
                <a:spcPct val="70000"/>
              </a:lnSpc>
              <a:buFont typeface="Arial"/>
              <a:buChar char="•"/>
            </a:pPr>
            <a:r>
              <a:rPr lang="en-US" sz="1200">
                <a:solidFill>
                  <a:schemeClr val="tx1"/>
                </a:solidFill>
                <a:ea typeface="+mn-lt"/>
                <a:cs typeface="+mn-lt"/>
              </a:rPr>
              <a:t>Efficient</a:t>
            </a:r>
          </a:p>
          <a:p>
            <a:pPr>
              <a:lnSpc>
                <a:spcPct val="70000"/>
              </a:lnSpc>
            </a:pPr>
            <a:r>
              <a:rPr lang="en-US" sz="1200">
                <a:solidFill>
                  <a:schemeClr val="tx1"/>
                </a:solidFill>
              </a:rPr>
              <a:t>Exclusivity</a:t>
            </a:r>
          </a:p>
          <a:p>
            <a:pPr>
              <a:lnSpc>
                <a:spcPct val="70000"/>
              </a:lnSpc>
            </a:pPr>
            <a:r>
              <a:rPr lang="en-US" sz="1200">
                <a:solidFill>
                  <a:schemeClr val="tx1"/>
                </a:solidFill>
              </a:rPr>
              <a:t>Evocative</a:t>
            </a:r>
          </a:p>
          <a:p>
            <a:pPr>
              <a:lnSpc>
                <a:spcPct val="70000"/>
              </a:lnSpc>
            </a:pPr>
            <a:r>
              <a:rPr lang="en-US" sz="1200">
                <a:solidFill>
                  <a:schemeClr val="tx1"/>
                </a:solidFill>
              </a:rPr>
              <a:t>Forward thinking</a:t>
            </a:r>
          </a:p>
          <a:p>
            <a:pPr>
              <a:lnSpc>
                <a:spcPct val="70000"/>
              </a:lnSpc>
            </a:pPr>
            <a:r>
              <a:rPr lang="en-US" sz="1200">
                <a:solidFill>
                  <a:schemeClr val="tx1"/>
                </a:solidFill>
              </a:rPr>
              <a:t>Fun / Youthful</a:t>
            </a:r>
          </a:p>
          <a:p>
            <a:pPr>
              <a:lnSpc>
                <a:spcPct val="70000"/>
              </a:lnSpc>
            </a:pPr>
            <a:r>
              <a:rPr lang="en-US" sz="1200">
                <a:solidFill>
                  <a:schemeClr val="tx1"/>
                </a:solidFill>
                <a:ea typeface="+mn-lt"/>
                <a:cs typeface="+mn-lt"/>
              </a:rPr>
              <a:t>Hedonistic</a:t>
            </a:r>
          </a:p>
          <a:p>
            <a:pPr>
              <a:lnSpc>
                <a:spcPct val="70000"/>
              </a:lnSpc>
            </a:pPr>
            <a:r>
              <a:rPr lang="en-US" sz="1200">
                <a:solidFill>
                  <a:schemeClr val="tx1"/>
                </a:solidFill>
                <a:ea typeface="+mn-lt"/>
                <a:cs typeface="+mn-lt"/>
              </a:rPr>
              <a:t>Imaginative</a:t>
            </a:r>
          </a:p>
          <a:p>
            <a:pPr>
              <a:lnSpc>
                <a:spcPct val="70000"/>
              </a:lnSpc>
            </a:pPr>
            <a:r>
              <a:rPr lang="en-US" sz="1200">
                <a:solidFill>
                  <a:schemeClr val="tx1"/>
                </a:solidFill>
                <a:ea typeface="+mn-lt"/>
                <a:cs typeface="+mn-lt"/>
              </a:rPr>
              <a:t>Intuitive</a:t>
            </a:r>
          </a:p>
          <a:p>
            <a:pPr>
              <a:lnSpc>
                <a:spcPct val="70000"/>
              </a:lnSpc>
            </a:pPr>
            <a:r>
              <a:rPr lang="en-US" sz="1200">
                <a:solidFill>
                  <a:schemeClr val="tx1"/>
                </a:solidFill>
              </a:rPr>
              <a:t>Independence</a:t>
            </a:r>
          </a:p>
          <a:p>
            <a:pPr>
              <a:lnSpc>
                <a:spcPct val="70000"/>
              </a:lnSpc>
            </a:pPr>
            <a:r>
              <a:rPr lang="en-US" sz="1200">
                <a:solidFill>
                  <a:schemeClr val="tx1"/>
                </a:solidFill>
              </a:rPr>
              <a:t>Innovation</a:t>
            </a:r>
          </a:p>
          <a:p>
            <a:pPr>
              <a:lnSpc>
                <a:spcPct val="70000"/>
              </a:lnSpc>
            </a:pPr>
            <a:r>
              <a:rPr lang="en-US" sz="1200">
                <a:solidFill>
                  <a:schemeClr val="tx1"/>
                </a:solidFill>
              </a:rPr>
              <a:t>Inspirational</a:t>
            </a:r>
          </a:p>
          <a:p>
            <a:pPr>
              <a:lnSpc>
                <a:spcPct val="70000"/>
              </a:lnSpc>
            </a:pPr>
            <a:r>
              <a:rPr lang="en-US" sz="1200">
                <a:solidFill>
                  <a:schemeClr val="tx1"/>
                </a:solidFill>
              </a:rPr>
              <a:t>Integrity</a:t>
            </a:r>
          </a:p>
          <a:p>
            <a:pPr>
              <a:lnSpc>
                <a:spcPct val="70000"/>
              </a:lnSpc>
            </a:pPr>
            <a:r>
              <a:rPr lang="en-US" sz="1200">
                <a:solidFill>
                  <a:schemeClr val="tx1"/>
                </a:solidFill>
              </a:rPr>
              <a:t>Logical</a:t>
            </a:r>
          </a:p>
          <a:p>
            <a:pPr>
              <a:lnSpc>
                <a:spcPct val="70000"/>
              </a:lnSpc>
            </a:pPr>
            <a:r>
              <a:rPr lang="en-US" sz="1200">
                <a:solidFill>
                  <a:schemeClr val="tx1"/>
                </a:solidFill>
              </a:rPr>
              <a:t>Luxury</a:t>
            </a:r>
          </a:p>
          <a:p>
            <a:pPr>
              <a:lnSpc>
                <a:spcPct val="70000"/>
              </a:lnSpc>
            </a:pPr>
            <a:r>
              <a:rPr lang="en-US" sz="1200">
                <a:solidFill>
                  <a:schemeClr val="tx1"/>
                </a:solidFill>
              </a:rPr>
              <a:t>Market Leader</a:t>
            </a:r>
          </a:p>
          <a:p>
            <a:pPr>
              <a:lnSpc>
                <a:spcPct val="70000"/>
              </a:lnSpc>
            </a:pPr>
            <a:r>
              <a:rPr lang="en-US" sz="1200">
                <a:solidFill>
                  <a:schemeClr val="tx1"/>
                </a:solidFill>
                <a:ea typeface="+mn-lt"/>
                <a:cs typeface="+mn-lt"/>
              </a:rPr>
              <a:t>Nostalgic</a:t>
            </a:r>
          </a:p>
          <a:p>
            <a:pPr>
              <a:lnSpc>
                <a:spcPct val="70000"/>
              </a:lnSpc>
            </a:pPr>
            <a:r>
              <a:rPr lang="en-US" sz="1200">
                <a:solidFill>
                  <a:schemeClr val="tx1"/>
                </a:solidFill>
              </a:rPr>
              <a:t>Nurturing</a:t>
            </a:r>
          </a:p>
          <a:p>
            <a:pPr>
              <a:lnSpc>
                <a:spcPct val="70000"/>
              </a:lnSpc>
            </a:pPr>
            <a:endParaRPr lang="en-US" sz="1200">
              <a:solidFill>
                <a:schemeClr val="tx1"/>
              </a:solidFill>
            </a:endParaRPr>
          </a:p>
          <a:p>
            <a:pPr>
              <a:lnSpc>
                <a:spcPct val="70000"/>
              </a:lnSpc>
            </a:pPr>
            <a:endParaRPr lang="en-US" sz="1200">
              <a:solidFill>
                <a:schemeClr val="tx1"/>
              </a:solidFill>
            </a:endParaRPr>
          </a:p>
          <a:p>
            <a:endParaRPr lang="fr-FR" sz="1200">
              <a:solidFill>
                <a:schemeClr val="tx1"/>
              </a:solidFill>
            </a:endParaRPr>
          </a:p>
        </p:txBody>
      </p:sp>
      <p:sp>
        <p:nvSpPr>
          <p:cNvPr id="10" name="Content Placeholder 20">
            <a:extLst>
              <a:ext uri="{FF2B5EF4-FFF2-40B4-BE49-F238E27FC236}">
                <a16:creationId xmlns:a16="http://schemas.microsoft.com/office/drawing/2014/main" id="{4194536C-D754-4D78-9786-CFC7746CE09B}"/>
              </a:ext>
            </a:extLst>
          </p:cNvPr>
          <p:cNvSpPr txBox="1">
            <a:spLocks/>
          </p:cNvSpPr>
          <p:nvPr/>
        </p:nvSpPr>
        <p:spPr>
          <a:xfrm>
            <a:off x="9979655" y="1501843"/>
            <a:ext cx="2245247" cy="4291781"/>
          </a:xfrm>
          <a:prstGeom prst="rect">
            <a:avLst/>
          </a:prstGeom>
        </p:spPr>
        <p:txBody>
          <a:bodyPr vert="horz" lIns="91440" tIns="45720" rIns="91440" bIns="45720" rtlCol="0" anchor="t">
            <a:no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a:lnSpc>
                <a:spcPct val="70000"/>
              </a:lnSpc>
            </a:pPr>
            <a:r>
              <a:rPr lang="en-US" sz="1200">
                <a:solidFill>
                  <a:schemeClr val="tx1"/>
                </a:solidFill>
                <a:ea typeface="+mn-lt"/>
                <a:cs typeface="+mn-lt"/>
              </a:rPr>
              <a:t>Optimistic</a:t>
            </a:r>
          </a:p>
          <a:p>
            <a:pPr>
              <a:lnSpc>
                <a:spcPct val="70000"/>
              </a:lnSpc>
            </a:pPr>
            <a:r>
              <a:rPr lang="en-US" sz="1200">
                <a:solidFill>
                  <a:schemeClr val="tx1"/>
                </a:solidFill>
                <a:ea typeface="+mn-lt"/>
                <a:cs typeface="+mn-lt"/>
              </a:rPr>
              <a:t>Organic</a:t>
            </a:r>
          </a:p>
          <a:p>
            <a:pPr>
              <a:lnSpc>
                <a:spcPct val="70000"/>
              </a:lnSpc>
            </a:pPr>
            <a:r>
              <a:rPr lang="en-US" sz="1200">
                <a:solidFill>
                  <a:schemeClr val="tx1"/>
                </a:solidFill>
                <a:ea typeface="+mn-lt"/>
                <a:cs typeface="+mn-lt"/>
              </a:rPr>
              <a:t>Passionate</a:t>
            </a:r>
          </a:p>
          <a:p>
            <a:pPr>
              <a:lnSpc>
                <a:spcPct val="70000"/>
              </a:lnSpc>
            </a:pPr>
            <a:r>
              <a:rPr lang="en-US" sz="1200">
                <a:solidFill>
                  <a:schemeClr val="tx1"/>
                </a:solidFill>
                <a:ea typeface="+mn-lt"/>
                <a:cs typeface="+mn-lt"/>
              </a:rPr>
              <a:t>Perceptive</a:t>
            </a:r>
            <a:endParaRPr lang="en-US" sz="1200">
              <a:solidFill>
                <a:schemeClr val="tx1"/>
              </a:solidFill>
            </a:endParaRPr>
          </a:p>
          <a:p>
            <a:pPr>
              <a:lnSpc>
                <a:spcPct val="70000"/>
              </a:lnSpc>
            </a:pPr>
            <a:r>
              <a:rPr lang="en-US" sz="1200">
                <a:solidFill>
                  <a:schemeClr val="tx1"/>
                </a:solidFill>
              </a:rPr>
              <a:t>Perfectionist</a:t>
            </a:r>
          </a:p>
          <a:p>
            <a:pPr>
              <a:lnSpc>
                <a:spcPct val="70000"/>
              </a:lnSpc>
            </a:pPr>
            <a:r>
              <a:rPr lang="en-US" sz="1200">
                <a:solidFill>
                  <a:schemeClr val="tx1"/>
                </a:solidFill>
              </a:rPr>
              <a:t>Personable</a:t>
            </a:r>
          </a:p>
          <a:p>
            <a:pPr>
              <a:lnSpc>
                <a:spcPct val="70000"/>
              </a:lnSpc>
            </a:pPr>
            <a:r>
              <a:rPr lang="en-US" sz="1200">
                <a:solidFill>
                  <a:schemeClr val="tx1"/>
                </a:solidFill>
                <a:ea typeface="+mn-lt"/>
                <a:cs typeface="+mn-lt"/>
              </a:rPr>
              <a:t>Pragmatic</a:t>
            </a:r>
          </a:p>
          <a:p>
            <a:pPr>
              <a:lnSpc>
                <a:spcPct val="70000"/>
              </a:lnSpc>
            </a:pPr>
            <a:r>
              <a:rPr lang="en-US" sz="1200">
                <a:solidFill>
                  <a:schemeClr val="tx1"/>
                </a:solidFill>
              </a:rPr>
              <a:t>Quick thinking</a:t>
            </a:r>
          </a:p>
          <a:p>
            <a:pPr>
              <a:lnSpc>
                <a:spcPct val="70000"/>
              </a:lnSpc>
            </a:pPr>
            <a:r>
              <a:rPr lang="en-US" sz="1200">
                <a:solidFill>
                  <a:schemeClr val="tx1"/>
                </a:solidFill>
              </a:rPr>
              <a:t>Reliable</a:t>
            </a:r>
          </a:p>
          <a:p>
            <a:pPr>
              <a:lnSpc>
                <a:spcPct val="70000"/>
              </a:lnSpc>
            </a:pPr>
            <a:r>
              <a:rPr lang="en-US" sz="1200">
                <a:solidFill>
                  <a:schemeClr val="tx1"/>
                </a:solidFill>
              </a:rPr>
              <a:t>Realistic</a:t>
            </a:r>
          </a:p>
          <a:p>
            <a:pPr>
              <a:lnSpc>
                <a:spcPct val="70000"/>
              </a:lnSpc>
            </a:pPr>
            <a:r>
              <a:rPr lang="en-US" sz="1200">
                <a:solidFill>
                  <a:schemeClr val="tx1"/>
                </a:solidFill>
                <a:ea typeface="+mn-lt"/>
                <a:cs typeface="+mn-lt"/>
              </a:rPr>
              <a:t>Sensitive</a:t>
            </a:r>
            <a:endParaRPr lang="en-US" sz="1200">
              <a:solidFill>
                <a:schemeClr val="tx1"/>
              </a:solidFill>
            </a:endParaRPr>
          </a:p>
          <a:p>
            <a:pPr>
              <a:lnSpc>
                <a:spcPct val="70000"/>
              </a:lnSpc>
            </a:pPr>
            <a:r>
              <a:rPr lang="en-US" sz="1200">
                <a:solidFill>
                  <a:schemeClr val="tx1"/>
                </a:solidFill>
              </a:rPr>
              <a:t>Simple</a:t>
            </a:r>
          </a:p>
          <a:p>
            <a:pPr>
              <a:lnSpc>
                <a:spcPct val="70000"/>
              </a:lnSpc>
            </a:pPr>
            <a:r>
              <a:rPr lang="en-US" sz="1200">
                <a:solidFill>
                  <a:schemeClr val="tx1"/>
                </a:solidFill>
                <a:ea typeface="+mn-lt"/>
                <a:cs typeface="+mn-lt"/>
              </a:rPr>
              <a:t>Strong</a:t>
            </a:r>
            <a:endParaRPr lang="en-US" sz="1200">
              <a:solidFill>
                <a:schemeClr val="tx1"/>
              </a:solidFill>
            </a:endParaRPr>
          </a:p>
          <a:p>
            <a:pPr>
              <a:lnSpc>
                <a:spcPct val="70000"/>
              </a:lnSpc>
            </a:pPr>
            <a:r>
              <a:rPr lang="en-US" sz="1200">
                <a:solidFill>
                  <a:schemeClr val="tx1"/>
                </a:solidFill>
                <a:ea typeface="+mn-lt"/>
                <a:cs typeface="+mn-lt"/>
              </a:rPr>
              <a:t>Timeless</a:t>
            </a:r>
            <a:endParaRPr lang="fr-FR" sz="1200">
              <a:solidFill>
                <a:schemeClr val="tx1"/>
              </a:solidFill>
              <a:ea typeface="+mn-lt"/>
              <a:cs typeface="+mn-lt"/>
            </a:endParaRPr>
          </a:p>
          <a:p>
            <a:pPr>
              <a:lnSpc>
                <a:spcPct val="70000"/>
              </a:lnSpc>
            </a:pPr>
            <a:r>
              <a:rPr lang="en-US" sz="1200">
                <a:solidFill>
                  <a:schemeClr val="tx1"/>
                </a:solidFill>
                <a:ea typeface="+mn-lt"/>
                <a:cs typeface="+mn-lt"/>
              </a:rPr>
              <a:t>Visionary</a:t>
            </a:r>
            <a:endParaRPr lang="fr-FR" sz="1200">
              <a:solidFill>
                <a:schemeClr val="tx1"/>
              </a:solidFill>
              <a:ea typeface="+mn-lt"/>
              <a:cs typeface="+mn-lt"/>
            </a:endParaRPr>
          </a:p>
          <a:p>
            <a:pPr>
              <a:lnSpc>
                <a:spcPct val="70000"/>
              </a:lnSpc>
            </a:pPr>
            <a:r>
              <a:rPr lang="en-US" sz="1200">
                <a:solidFill>
                  <a:schemeClr val="tx1"/>
                </a:solidFill>
              </a:rPr>
              <a:t>Welcoming</a:t>
            </a:r>
          </a:p>
          <a:p>
            <a:pPr>
              <a:lnSpc>
                <a:spcPct val="70000"/>
              </a:lnSpc>
            </a:pPr>
            <a:r>
              <a:rPr lang="en-US" sz="1200">
                <a:solidFill>
                  <a:schemeClr val="tx1"/>
                </a:solidFill>
              </a:rPr>
              <a:t>Warm</a:t>
            </a:r>
          </a:p>
        </p:txBody>
      </p:sp>
      <p:sp>
        <p:nvSpPr>
          <p:cNvPr id="14" name="Rectangle 13">
            <a:extLst>
              <a:ext uri="{FF2B5EF4-FFF2-40B4-BE49-F238E27FC236}">
                <a16:creationId xmlns:a16="http://schemas.microsoft.com/office/drawing/2014/main" id="{A1049ED3-E184-4BE6-8A5A-0DB6C6D1A8B7}"/>
              </a:ext>
            </a:extLst>
          </p:cNvPr>
          <p:cNvSpPr/>
          <p:nvPr/>
        </p:nvSpPr>
        <p:spPr>
          <a:xfrm>
            <a:off x="668595" y="2566220"/>
            <a:ext cx="4296696" cy="2762865"/>
          </a:xfrm>
          <a:prstGeom prst="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bg1"/>
              </a:solidFill>
            </a:endParaRPr>
          </a:p>
        </p:txBody>
      </p:sp>
      <p:sp>
        <p:nvSpPr>
          <p:cNvPr id="5" name="Title 4">
            <a:extLst>
              <a:ext uri="{FF2B5EF4-FFF2-40B4-BE49-F238E27FC236}">
                <a16:creationId xmlns:a16="http://schemas.microsoft.com/office/drawing/2014/main" id="{55471275-B7E8-4E37-9F44-83FA7EF03EB0}"/>
              </a:ext>
            </a:extLst>
          </p:cNvPr>
          <p:cNvSpPr>
            <a:spLocks noGrp="1"/>
          </p:cNvSpPr>
          <p:nvPr>
            <p:ph type="title"/>
          </p:nvPr>
        </p:nvSpPr>
        <p:spPr>
          <a:xfrm>
            <a:off x="668595" y="220385"/>
            <a:ext cx="9109412" cy="1188720"/>
          </a:xfrm>
        </p:spPr>
        <p:txBody>
          <a:bodyPr>
            <a:normAutofit fontScale="90000"/>
          </a:bodyPr>
          <a:lstStyle/>
          <a:p>
            <a:pPr algn="l"/>
            <a:r>
              <a:rPr lang="fr-FR" dirty="0" err="1"/>
              <a:t>Defining</a:t>
            </a:r>
            <a:r>
              <a:rPr lang="fr-FR" dirty="0"/>
              <a:t> </a:t>
            </a:r>
            <a:r>
              <a:rPr lang="fr-FR" dirty="0" err="1"/>
              <a:t>your</a:t>
            </a:r>
            <a:r>
              <a:rPr lang="fr-FR" dirty="0"/>
              <a:t> brand </a:t>
            </a:r>
            <a:r>
              <a:rPr lang="fr-FR" dirty="0" err="1"/>
              <a:t>personality</a:t>
            </a:r>
            <a:r>
              <a:rPr lang="fr-FR" dirty="0"/>
              <a:t> </a:t>
            </a:r>
            <a:br>
              <a:rPr lang="fr-FR" dirty="0"/>
            </a:br>
            <a:r>
              <a:rPr lang="fr-FR" dirty="0"/>
              <a:t>and values</a:t>
            </a:r>
          </a:p>
        </p:txBody>
      </p:sp>
      <p:sp>
        <p:nvSpPr>
          <p:cNvPr id="9" name="Content Placeholder 8">
            <a:extLst>
              <a:ext uri="{FF2B5EF4-FFF2-40B4-BE49-F238E27FC236}">
                <a16:creationId xmlns:a16="http://schemas.microsoft.com/office/drawing/2014/main" id="{CCD451CB-656B-46CD-A769-C4AA2CB3021A}"/>
              </a:ext>
            </a:extLst>
          </p:cNvPr>
          <p:cNvSpPr>
            <a:spLocks noGrp="1"/>
          </p:cNvSpPr>
          <p:nvPr>
            <p:ph sz="half" idx="1"/>
          </p:nvPr>
        </p:nvSpPr>
        <p:spPr>
          <a:xfrm>
            <a:off x="2129462" y="3308150"/>
            <a:ext cx="2640727" cy="1876807"/>
          </a:xfrm>
          <a:ln>
            <a:noFill/>
          </a:ln>
        </p:spPr>
        <p:txBody>
          <a:bodyPr vert="horz" lIns="91440" tIns="45720" rIns="91440" bIns="45720" rtlCol="0" anchor="t">
            <a:normAutofit fontScale="70000" lnSpcReduction="20000"/>
          </a:bodyPr>
          <a:lstStyle/>
          <a:p>
            <a:r>
              <a:rPr lang="fr-FR" dirty="0">
                <a:solidFill>
                  <a:schemeClr val="bg1"/>
                </a:solidFill>
              </a:rPr>
              <a:t>Select 5 to 6 traits or values </a:t>
            </a:r>
            <a:r>
              <a:rPr lang="fr-FR" dirty="0" err="1">
                <a:solidFill>
                  <a:schemeClr val="bg1"/>
                </a:solidFill>
              </a:rPr>
              <a:t>which</a:t>
            </a:r>
            <a:r>
              <a:rPr lang="fr-FR" dirty="0">
                <a:solidFill>
                  <a:schemeClr val="bg1"/>
                </a:solidFill>
              </a:rPr>
              <a:t> best </a:t>
            </a:r>
            <a:r>
              <a:rPr lang="fr-FR" dirty="0" err="1">
                <a:solidFill>
                  <a:schemeClr val="bg1"/>
                </a:solidFill>
              </a:rPr>
              <a:t>represent</a:t>
            </a:r>
            <a:r>
              <a:rPr lang="fr-FR" dirty="0">
                <a:solidFill>
                  <a:schemeClr val="bg1"/>
                </a:solidFill>
              </a:rPr>
              <a:t> </a:t>
            </a:r>
            <a:r>
              <a:rPr lang="fr-FR" dirty="0" err="1">
                <a:solidFill>
                  <a:schemeClr val="bg1"/>
                </a:solidFill>
              </a:rPr>
              <a:t>your</a:t>
            </a:r>
            <a:r>
              <a:rPr lang="fr-FR" dirty="0">
                <a:solidFill>
                  <a:schemeClr val="bg1"/>
                </a:solidFill>
              </a:rPr>
              <a:t> organisation, </a:t>
            </a:r>
            <a:r>
              <a:rPr lang="fr-FR" dirty="0" err="1">
                <a:solidFill>
                  <a:schemeClr val="bg1"/>
                </a:solidFill>
              </a:rPr>
              <a:t>what</a:t>
            </a:r>
            <a:r>
              <a:rPr lang="fr-FR" dirty="0">
                <a:solidFill>
                  <a:schemeClr val="bg1"/>
                </a:solidFill>
              </a:rPr>
              <a:t> </a:t>
            </a:r>
            <a:r>
              <a:rPr lang="fr-FR" dirty="0" err="1">
                <a:solidFill>
                  <a:schemeClr val="bg1"/>
                </a:solidFill>
              </a:rPr>
              <a:t>your</a:t>
            </a:r>
            <a:r>
              <a:rPr lang="fr-FR" dirty="0">
                <a:solidFill>
                  <a:schemeClr val="bg1"/>
                </a:solidFill>
              </a:rPr>
              <a:t> brand stands for, how </a:t>
            </a:r>
            <a:r>
              <a:rPr lang="fr-FR" dirty="0" err="1">
                <a:solidFill>
                  <a:schemeClr val="bg1"/>
                </a:solidFill>
              </a:rPr>
              <a:t>you</a:t>
            </a:r>
            <a:r>
              <a:rPr lang="fr-FR" dirty="0">
                <a:solidFill>
                  <a:schemeClr val="bg1"/>
                </a:solidFill>
              </a:rPr>
              <a:t> </a:t>
            </a:r>
            <a:r>
              <a:rPr lang="fr-FR" dirty="0" err="1">
                <a:solidFill>
                  <a:schemeClr val="bg1"/>
                </a:solidFill>
              </a:rPr>
              <a:t>want</a:t>
            </a:r>
            <a:r>
              <a:rPr lang="fr-FR" dirty="0">
                <a:solidFill>
                  <a:schemeClr val="bg1"/>
                </a:solidFill>
              </a:rPr>
              <a:t> </a:t>
            </a:r>
            <a:r>
              <a:rPr lang="fr-FR" dirty="0" err="1">
                <a:solidFill>
                  <a:schemeClr val="bg1"/>
                </a:solidFill>
              </a:rPr>
              <a:t>it</a:t>
            </a:r>
            <a:r>
              <a:rPr lang="fr-FR" dirty="0">
                <a:solidFill>
                  <a:schemeClr val="bg1"/>
                </a:solidFill>
              </a:rPr>
              <a:t> to </a:t>
            </a:r>
            <a:r>
              <a:rPr lang="fr-FR" dirty="0" err="1">
                <a:solidFill>
                  <a:schemeClr val="bg1"/>
                </a:solidFill>
              </a:rPr>
              <a:t>be</a:t>
            </a:r>
            <a:r>
              <a:rPr lang="fr-FR" dirty="0">
                <a:solidFill>
                  <a:schemeClr val="bg1"/>
                </a:solidFill>
              </a:rPr>
              <a:t> </a:t>
            </a:r>
            <a:r>
              <a:rPr lang="fr-FR" dirty="0" err="1">
                <a:solidFill>
                  <a:schemeClr val="bg1"/>
                </a:solidFill>
              </a:rPr>
              <a:t>remembered</a:t>
            </a:r>
            <a:r>
              <a:rPr lang="fr-FR" dirty="0">
                <a:solidFill>
                  <a:schemeClr val="bg1"/>
                </a:solidFill>
              </a:rPr>
              <a:t>?</a:t>
            </a:r>
          </a:p>
        </p:txBody>
      </p:sp>
      <p:sp>
        <p:nvSpPr>
          <p:cNvPr id="4" name="Footer Placeholder 3">
            <a:extLst>
              <a:ext uri="{FF2B5EF4-FFF2-40B4-BE49-F238E27FC236}">
                <a16:creationId xmlns:a16="http://schemas.microsoft.com/office/drawing/2014/main" id="{31FE2035-2186-443E-9640-F6C1AE133252}"/>
              </a:ext>
            </a:extLst>
          </p:cNvPr>
          <p:cNvSpPr>
            <a:spLocks noGrp="1"/>
          </p:cNvSpPr>
          <p:nvPr>
            <p:ph type="ftr" sz="quarter" idx="11"/>
          </p:nvPr>
        </p:nvSpPr>
        <p:spPr/>
        <p:txBody>
          <a:bodyPr/>
          <a:lstStyle/>
          <a:p>
            <a:r>
              <a:rPr lang="en-US"/>
              <a:t>© The C Collective - Theccollective.com</a:t>
            </a:r>
          </a:p>
        </p:txBody>
      </p:sp>
      <p:pic>
        <p:nvPicPr>
          <p:cNvPr id="8" name="Graphic 7" descr="Signature outline">
            <a:extLst>
              <a:ext uri="{FF2B5EF4-FFF2-40B4-BE49-F238E27FC236}">
                <a16:creationId xmlns:a16="http://schemas.microsoft.com/office/drawing/2014/main" id="{2790297B-D280-4F35-9DE7-F8F833DD45B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01223" y="3677264"/>
            <a:ext cx="838200" cy="838200"/>
          </a:xfrm>
          <a:prstGeom prst="rect">
            <a:avLst/>
          </a:prstGeom>
        </p:spPr>
      </p:pic>
      <p:sp>
        <p:nvSpPr>
          <p:cNvPr id="12" name="TextBox 11">
            <a:extLst>
              <a:ext uri="{FF2B5EF4-FFF2-40B4-BE49-F238E27FC236}">
                <a16:creationId xmlns:a16="http://schemas.microsoft.com/office/drawing/2014/main" id="{318A59D3-015B-4EAE-B577-11A640C21B87}"/>
              </a:ext>
            </a:extLst>
          </p:cNvPr>
          <p:cNvSpPr txBox="1"/>
          <p:nvPr/>
        </p:nvSpPr>
        <p:spPr>
          <a:xfrm>
            <a:off x="487763" y="2599453"/>
            <a:ext cx="4658360" cy="523220"/>
          </a:xfrm>
          <a:prstGeom prst="rect">
            <a:avLst/>
          </a:prstGeom>
          <a:noFill/>
        </p:spPr>
        <p:txBody>
          <a:bodyPr wrap="square">
            <a:spAutoFit/>
          </a:bodyPr>
          <a:lstStyle/>
          <a:p>
            <a:pPr algn="ctr"/>
            <a:r>
              <a:rPr lang="fr-FR" sz="2800" cap="all" spc="200" dirty="0">
                <a:solidFill>
                  <a:schemeClr val="bg1"/>
                </a:solidFill>
                <a:latin typeface="+mj-lt"/>
                <a:ea typeface="+mj-ea"/>
                <a:cs typeface="+mj-cs"/>
              </a:rPr>
              <a:t>ACTIVITY</a:t>
            </a:r>
          </a:p>
        </p:txBody>
      </p:sp>
      <p:sp>
        <p:nvSpPr>
          <p:cNvPr id="19" name="TextBox 18">
            <a:extLst>
              <a:ext uri="{FF2B5EF4-FFF2-40B4-BE49-F238E27FC236}">
                <a16:creationId xmlns:a16="http://schemas.microsoft.com/office/drawing/2014/main" id="{1B26B694-58D8-4723-83D2-CF90DD22933C}"/>
              </a:ext>
            </a:extLst>
          </p:cNvPr>
          <p:cNvSpPr txBox="1"/>
          <p:nvPr/>
        </p:nvSpPr>
        <p:spPr>
          <a:xfrm>
            <a:off x="9483886" y="1279431"/>
            <a:ext cx="2511341" cy="276999"/>
          </a:xfrm>
          <a:prstGeom prst="rect">
            <a:avLst/>
          </a:prstGeom>
          <a:noFill/>
        </p:spPr>
        <p:txBody>
          <a:bodyPr wrap="square">
            <a:spAutoFit/>
          </a:bodyPr>
          <a:lstStyle/>
          <a:p>
            <a:r>
              <a:rPr lang="en-GB" sz="1200"/>
              <a:t> </a:t>
            </a:r>
            <a:endParaRPr lang="fr-FR" sz="1200"/>
          </a:p>
        </p:txBody>
      </p:sp>
      <p:sp>
        <p:nvSpPr>
          <p:cNvPr id="23" name="Content Placeholder 20">
            <a:extLst>
              <a:ext uri="{FF2B5EF4-FFF2-40B4-BE49-F238E27FC236}">
                <a16:creationId xmlns:a16="http://schemas.microsoft.com/office/drawing/2014/main" id="{D8C064A6-9FBF-47A3-91E6-2C9610CAAA34}"/>
              </a:ext>
            </a:extLst>
          </p:cNvPr>
          <p:cNvSpPr txBox="1">
            <a:spLocks/>
          </p:cNvSpPr>
          <p:nvPr/>
        </p:nvSpPr>
        <p:spPr>
          <a:xfrm>
            <a:off x="7938903" y="1790760"/>
            <a:ext cx="2245247" cy="4291781"/>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endParaRPr lang="fr-FR" sz="1200"/>
          </a:p>
        </p:txBody>
      </p:sp>
    </p:spTree>
    <p:extLst>
      <p:ext uri="{BB962C8B-B14F-4D97-AF65-F5344CB8AC3E}">
        <p14:creationId xmlns:p14="http://schemas.microsoft.com/office/powerpoint/2010/main" val="6192244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01D7558-DE7C-446F-836C-CEC0CD4411F3}"/>
              </a:ext>
            </a:extLst>
          </p:cNvPr>
          <p:cNvSpPr/>
          <p:nvPr/>
        </p:nvSpPr>
        <p:spPr>
          <a:xfrm>
            <a:off x="725002" y="1884219"/>
            <a:ext cx="6012236" cy="4297988"/>
          </a:xfrm>
          <a:prstGeom prst="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solidFill>
                <a:schemeClr val="bg1"/>
              </a:solidFill>
            </a:endParaRPr>
          </a:p>
        </p:txBody>
      </p:sp>
      <p:sp>
        <p:nvSpPr>
          <p:cNvPr id="5" name="Title 4">
            <a:extLst>
              <a:ext uri="{FF2B5EF4-FFF2-40B4-BE49-F238E27FC236}">
                <a16:creationId xmlns:a16="http://schemas.microsoft.com/office/drawing/2014/main" id="{55471275-B7E8-4E37-9F44-83FA7EF03EB0}"/>
              </a:ext>
            </a:extLst>
          </p:cNvPr>
          <p:cNvSpPr>
            <a:spLocks noGrp="1"/>
          </p:cNvSpPr>
          <p:nvPr>
            <p:ph type="title"/>
          </p:nvPr>
        </p:nvSpPr>
        <p:spPr/>
        <p:txBody>
          <a:bodyPr/>
          <a:lstStyle/>
          <a:p>
            <a:endParaRPr lang="fr-FR" dirty="0"/>
          </a:p>
        </p:txBody>
      </p:sp>
      <p:sp>
        <p:nvSpPr>
          <p:cNvPr id="10" name="Content Placeholder 9">
            <a:extLst>
              <a:ext uri="{FF2B5EF4-FFF2-40B4-BE49-F238E27FC236}">
                <a16:creationId xmlns:a16="http://schemas.microsoft.com/office/drawing/2014/main" id="{C52C39CC-532A-485F-B1B5-44DC34737061}"/>
              </a:ext>
            </a:extLst>
          </p:cNvPr>
          <p:cNvSpPr>
            <a:spLocks noGrp="1"/>
          </p:cNvSpPr>
          <p:nvPr>
            <p:ph sz="half" idx="2"/>
          </p:nvPr>
        </p:nvSpPr>
        <p:spPr>
          <a:xfrm>
            <a:off x="7413721" y="2527209"/>
            <a:ext cx="3792240" cy="3101983"/>
          </a:xfrm>
        </p:spPr>
        <p:txBody>
          <a:bodyPr>
            <a:normAutofit fontScale="70000" lnSpcReduction="20000"/>
          </a:bodyPr>
          <a:lstStyle/>
          <a:p>
            <a:pPr algn="l"/>
            <a:r>
              <a:rPr lang="fr-FR" cap="all" dirty="0">
                <a:solidFill>
                  <a:schemeClr val="tx2"/>
                </a:solidFill>
              </a:rPr>
              <a:t>How to use </a:t>
            </a:r>
            <a:r>
              <a:rPr lang="fr-FR" cap="all" dirty="0" err="1">
                <a:solidFill>
                  <a:schemeClr val="tx2"/>
                </a:solidFill>
              </a:rPr>
              <a:t>them</a:t>
            </a:r>
            <a:endParaRPr lang="fr-FR" cap="all" dirty="0">
              <a:solidFill>
                <a:schemeClr val="tx2"/>
              </a:solidFill>
            </a:endParaRPr>
          </a:p>
          <a:p>
            <a:pPr algn="l"/>
            <a:endParaRPr lang="fr-FR" dirty="0"/>
          </a:p>
          <a:p>
            <a:pPr algn="l"/>
            <a:r>
              <a:rPr lang="en-US" dirty="0"/>
              <a:t>A great tool to humanize the brand design process. </a:t>
            </a:r>
          </a:p>
          <a:p>
            <a:pPr algn="l"/>
            <a:r>
              <a:rPr lang="en-US" dirty="0"/>
              <a:t>Go through the 12 archetypes and write down the attributes which draw you towards the archetype </a:t>
            </a:r>
          </a:p>
          <a:p>
            <a:pPr algn="l"/>
            <a:r>
              <a:rPr lang="en-US" dirty="0"/>
              <a:t>Choose 1 or 2 archetypes</a:t>
            </a:r>
            <a:endParaRPr lang="fr-FR" dirty="0"/>
          </a:p>
          <a:p>
            <a:pPr algn="l"/>
            <a:endParaRPr lang="fr-FR" dirty="0"/>
          </a:p>
        </p:txBody>
      </p:sp>
      <p:sp>
        <p:nvSpPr>
          <p:cNvPr id="4" name="Footer Placeholder 3">
            <a:extLst>
              <a:ext uri="{FF2B5EF4-FFF2-40B4-BE49-F238E27FC236}">
                <a16:creationId xmlns:a16="http://schemas.microsoft.com/office/drawing/2014/main" id="{31FE2035-2186-443E-9640-F6C1AE133252}"/>
              </a:ext>
            </a:extLst>
          </p:cNvPr>
          <p:cNvSpPr>
            <a:spLocks noGrp="1"/>
          </p:cNvSpPr>
          <p:nvPr>
            <p:ph type="ftr" sz="quarter" idx="11"/>
          </p:nvPr>
        </p:nvSpPr>
        <p:spPr/>
        <p:txBody>
          <a:bodyPr/>
          <a:lstStyle/>
          <a:p>
            <a:r>
              <a:rPr lang="en-US"/>
              <a:t>© The C Collective - Theccollective.com</a:t>
            </a:r>
          </a:p>
        </p:txBody>
      </p:sp>
      <p:sp>
        <p:nvSpPr>
          <p:cNvPr id="3" name="Content Placeholder 2">
            <a:extLst>
              <a:ext uri="{FF2B5EF4-FFF2-40B4-BE49-F238E27FC236}">
                <a16:creationId xmlns:a16="http://schemas.microsoft.com/office/drawing/2014/main" id="{1D5D8D8F-700C-4794-AD62-BFEB4C886134}"/>
              </a:ext>
            </a:extLst>
          </p:cNvPr>
          <p:cNvSpPr>
            <a:spLocks noGrp="1"/>
          </p:cNvSpPr>
          <p:nvPr>
            <p:ph sz="half" idx="1"/>
          </p:nvPr>
        </p:nvSpPr>
        <p:spPr>
          <a:xfrm>
            <a:off x="2353207" y="2527209"/>
            <a:ext cx="4384031" cy="3101983"/>
          </a:xfrm>
          <a:ln>
            <a:noFill/>
          </a:ln>
        </p:spPr>
        <p:txBody>
          <a:bodyPr>
            <a:normAutofit fontScale="70000" lnSpcReduction="20000"/>
          </a:bodyPr>
          <a:lstStyle/>
          <a:p>
            <a:pPr algn="l"/>
            <a:r>
              <a:rPr lang="fr-FR" cap="all" dirty="0">
                <a:solidFill>
                  <a:schemeClr val="bg1"/>
                </a:solidFill>
              </a:rPr>
              <a:t>The 12 Brand </a:t>
            </a:r>
            <a:r>
              <a:rPr lang="fr-FR" cap="all" dirty="0" err="1">
                <a:solidFill>
                  <a:schemeClr val="bg1"/>
                </a:solidFill>
              </a:rPr>
              <a:t>archetypes</a:t>
            </a:r>
            <a:endParaRPr lang="fr-FR" cap="all" dirty="0">
              <a:solidFill>
                <a:schemeClr val="bg1"/>
              </a:solidFill>
            </a:endParaRPr>
          </a:p>
          <a:p>
            <a:pPr algn="l"/>
            <a:endParaRPr lang="en-US" dirty="0">
              <a:solidFill>
                <a:schemeClr val="bg1"/>
              </a:solidFill>
            </a:endParaRPr>
          </a:p>
          <a:p>
            <a:pPr algn="l"/>
            <a:r>
              <a:rPr lang="en-US" dirty="0">
                <a:solidFill>
                  <a:schemeClr val="bg1"/>
                </a:solidFill>
              </a:rPr>
              <a:t>Originally designed by the Swiss Psychologist Carl Jung to help us understand human personalities at a higher level. </a:t>
            </a:r>
          </a:p>
          <a:p>
            <a:pPr algn="l"/>
            <a:r>
              <a:rPr lang="en-US" dirty="0">
                <a:solidFill>
                  <a:schemeClr val="bg1"/>
                </a:solidFill>
              </a:rPr>
              <a:t>Each archetypes has a specific set of characteristics which can be used to define your brand personality. </a:t>
            </a:r>
          </a:p>
          <a:p>
            <a:pPr algn="l"/>
            <a:r>
              <a:rPr lang="en-US" dirty="0">
                <a:solidFill>
                  <a:schemeClr val="bg1"/>
                </a:solidFill>
              </a:rPr>
              <a:t>A brand is often a hybrid of 2 archetypes</a:t>
            </a:r>
          </a:p>
          <a:p>
            <a:pPr algn="l"/>
            <a:endParaRPr lang="en-US" dirty="0">
              <a:solidFill>
                <a:schemeClr val="bg1"/>
              </a:solidFill>
            </a:endParaRPr>
          </a:p>
        </p:txBody>
      </p:sp>
      <p:sp>
        <p:nvSpPr>
          <p:cNvPr id="6" name="Title 5">
            <a:extLst>
              <a:ext uri="{FF2B5EF4-FFF2-40B4-BE49-F238E27FC236}">
                <a16:creationId xmlns:a16="http://schemas.microsoft.com/office/drawing/2014/main" id="{5FEE7776-79DD-4C6C-8CCD-E95F6DBC0143}"/>
              </a:ext>
            </a:extLst>
          </p:cNvPr>
          <p:cNvSpPr txBox="1">
            <a:spLocks/>
          </p:cNvSpPr>
          <p:nvPr/>
        </p:nvSpPr>
        <p:spPr>
          <a:xfrm>
            <a:off x="842579" y="377083"/>
            <a:ext cx="7729728" cy="1188720"/>
          </a:xfrm>
          <a:ln>
            <a:noFill/>
          </a:ln>
        </p:spPr>
        <p:txBody>
          <a:bodyPr>
            <a:noAutofit/>
          </a:bodyPr>
          <a:lstStyle>
            <a:lvl1pPr algn="ctr" defTabSz="685800" rtl="0" eaLnBrk="1" latinLnBrk="0" hangingPunct="1">
              <a:lnSpc>
                <a:spcPct val="90000"/>
              </a:lnSpc>
              <a:spcBef>
                <a:spcPct val="0"/>
              </a:spcBef>
              <a:buNone/>
              <a:defRPr sz="3200" kern="1200" baseline="0">
                <a:solidFill>
                  <a:schemeClr val="tx1"/>
                </a:solidFill>
                <a:latin typeface="+mj-lt"/>
                <a:ea typeface="+mj-ea"/>
                <a:cs typeface="+mj-cs"/>
              </a:defRPr>
            </a:lvl1pPr>
          </a:lstStyle>
          <a:p>
            <a:pPr algn="l"/>
            <a:r>
              <a:rPr lang="fr-FR" sz="3733" dirty="0" err="1"/>
              <a:t>Defining</a:t>
            </a:r>
            <a:r>
              <a:rPr lang="fr-FR" sz="3733" dirty="0"/>
              <a:t> </a:t>
            </a:r>
            <a:r>
              <a:rPr lang="fr-FR" sz="3733" dirty="0" err="1"/>
              <a:t>your</a:t>
            </a:r>
            <a:r>
              <a:rPr lang="fr-FR" sz="3733" dirty="0"/>
              <a:t> brand </a:t>
            </a:r>
            <a:r>
              <a:rPr lang="fr-FR" sz="3733" dirty="0" err="1"/>
              <a:t>personality</a:t>
            </a:r>
            <a:r>
              <a:rPr lang="fr-FR" sz="3733" dirty="0"/>
              <a:t> </a:t>
            </a:r>
            <a:endParaRPr lang="fr-FR" sz="3867" dirty="0"/>
          </a:p>
        </p:txBody>
      </p:sp>
      <p:pic>
        <p:nvPicPr>
          <p:cNvPr id="7" name="Graphic 6" descr="User outline">
            <a:extLst>
              <a:ext uri="{FF2B5EF4-FFF2-40B4-BE49-F238E27FC236}">
                <a16:creationId xmlns:a16="http://schemas.microsoft.com/office/drawing/2014/main" id="{F70917F2-BDDE-47ED-9170-01F86E0B334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95701" y="3021829"/>
            <a:ext cx="1219200" cy="1219200"/>
          </a:xfrm>
          <a:prstGeom prst="rect">
            <a:avLst/>
          </a:prstGeom>
        </p:spPr>
      </p:pic>
    </p:spTree>
    <p:extLst>
      <p:ext uri="{BB962C8B-B14F-4D97-AF65-F5344CB8AC3E}">
        <p14:creationId xmlns:p14="http://schemas.microsoft.com/office/powerpoint/2010/main" val="10116147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2" name="Rectangle 1">
            <a:extLst>
              <a:ext uri="{FF2B5EF4-FFF2-40B4-BE49-F238E27FC236}">
                <a16:creationId xmlns:a16="http://schemas.microsoft.com/office/drawing/2014/main" id="{4714E108-5FF1-433D-A410-4F32FAEFEDA8}"/>
              </a:ext>
            </a:extLst>
          </p:cNvPr>
          <p:cNvSpPr/>
          <p:nvPr/>
        </p:nvSpPr>
        <p:spPr>
          <a:xfrm>
            <a:off x="-234126" y="6184685"/>
            <a:ext cx="12876513" cy="83153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pic>
        <p:nvPicPr>
          <p:cNvPr id="1040" name="Picture 16" descr="Image result for magnum chocolate logo">
            <a:extLst>
              <a:ext uri="{FF2B5EF4-FFF2-40B4-BE49-F238E27FC236}">
                <a16:creationId xmlns:a16="http://schemas.microsoft.com/office/drawing/2014/main" id="{DE70BEBA-7392-44A5-8AC2-2C6A67D058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22833" y="3022577"/>
            <a:ext cx="697089" cy="363911"/>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Image result for bbc logo">
            <a:extLst>
              <a:ext uri="{FF2B5EF4-FFF2-40B4-BE49-F238E27FC236}">
                <a16:creationId xmlns:a16="http://schemas.microsoft.com/office/drawing/2014/main" id="{59C21181-82FE-4A55-841B-A422566310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40051" y="6184686"/>
            <a:ext cx="882780" cy="72756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lego logo">
            <a:extLst>
              <a:ext uri="{FF2B5EF4-FFF2-40B4-BE49-F238E27FC236}">
                <a16:creationId xmlns:a16="http://schemas.microsoft.com/office/drawing/2014/main" id="{058F271D-9FED-437E-855B-AA1E4590E0B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63356" y="6216926"/>
            <a:ext cx="642457" cy="663087"/>
          </a:xfrm>
          <a:prstGeom prst="rect">
            <a:avLst/>
          </a:prstGeom>
          <a:noFill/>
          <a:extLst>
            <a:ext uri="{909E8E84-426E-40DD-AFC4-6F175D3DCCD1}">
              <a14:hiddenFill xmlns:a14="http://schemas.microsoft.com/office/drawing/2010/main">
                <a:solidFill>
                  <a:srgbClr val="FFFFFF"/>
                </a:solidFill>
              </a14:hiddenFill>
            </a:ext>
          </a:extLst>
        </p:spPr>
      </p:pic>
      <p:pic>
        <p:nvPicPr>
          <p:cNvPr id="64" name="Google Shape;64;p14" descr="A silhouette of a person standing on a ledge with the sun in the background&#10;&#10;Description automatically generated with medium confidence"/>
          <p:cNvPicPr preferRelativeResize="0"/>
          <p:nvPr/>
        </p:nvPicPr>
        <p:blipFill>
          <a:blip r:embed="rId6">
            <a:alphaModFix/>
          </a:blip>
          <a:stretch>
            <a:fillRect/>
          </a:stretch>
        </p:blipFill>
        <p:spPr>
          <a:xfrm>
            <a:off x="334278" y="409319"/>
            <a:ext cx="1275807" cy="1756228"/>
          </a:xfrm>
          <a:prstGeom prst="rect">
            <a:avLst/>
          </a:prstGeom>
          <a:noFill/>
          <a:ln>
            <a:noFill/>
          </a:ln>
        </p:spPr>
      </p:pic>
      <p:pic>
        <p:nvPicPr>
          <p:cNvPr id="65" name="Google Shape;65;p14" descr="A person with his hand on his chin&#10;&#10;Description automatically generated with medium confidence"/>
          <p:cNvPicPr preferRelativeResize="0"/>
          <p:nvPr/>
        </p:nvPicPr>
        <p:blipFill>
          <a:blip r:embed="rId7">
            <a:alphaModFix/>
          </a:blip>
          <a:stretch>
            <a:fillRect/>
          </a:stretch>
        </p:blipFill>
        <p:spPr>
          <a:xfrm>
            <a:off x="8484792" y="409119"/>
            <a:ext cx="1269616" cy="1759608"/>
          </a:xfrm>
          <a:prstGeom prst="rect">
            <a:avLst/>
          </a:prstGeom>
          <a:noFill/>
          <a:ln>
            <a:noFill/>
          </a:ln>
        </p:spPr>
      </p:pic>
      <p:sp>
        <p:nvSpPr>
          <p:cNvPr id="67" name="Google Shape;67;p14"/>
          <p:cNvSpPr txBox="1"/>
          <p:nvPr/>
        </p:nvSpPr>
        <p:spPr>
          <a:xfrm>
            <a:off x="389479" y="362097"/>
            <a:ext cx="1180800" cy="584735"/>
          </a:xfrm>
          <a:prstGeom prst="rect">
            <a:avLst/>
          </a:prstGeom>
          <a:noFill/>
          <a:ln>
            <a:noFill/>
          </a:ln>
        </p:spPr>
        <p:txBody>
          <a:bodyPr spcFirstLastPara="1" wrap="square" lIns="121900" tIns="121900" rIns="121900" bIns="121900" anchor="t" anchorCtr="0">
            <a:spAutoFit/>
          </a:bodyPr>
          <a:lstStyle/>
          <a:p>
            <a:pPr algn="ctr"/>
            <a:r>
              <a:rPr lang="en-GB" sz="2200" b="1" dirty="0">
                <a:solidFill>
                  <a:schemeClr val="bg1"/>
                </a:solidFill>
                <a:latin typeface="+mj-lt"/>
                <a:ea typeface="Montserrat"/>
                <a:cs typeface="Montserrat"/>
                <a:sym typeface="Montserrat"/>
              </a:rPr>
              <a:t>Hero</a:t>
            </a:r>
            <a:r>
              <a:rPr lang="en-GB" sz="2200" b="1" dirty="0">
                <a:solidFill>
                  <a:schemeClr val="bg1"/>
                </a:solidFill>
                <a:latin typeface="Montserrat"/>
                <a:ea typeface="Montserrat"/>
                <a:cs typeface="Montserrat"/>
                <a:sym typeface="Montserrat"/>
              </a:rPr>
              <a:t> </a:t>
            </a:r>
            <a:endParaRPr sz="2200" b="1" dirty="0">
              <a:solidFill>
                <a:schemeClr val="bg1"/>
              </a:solidFill>
              <a:latin typeface="Montserrat"/>
              <a:ea typeface="Montserrat"/>
              <a:cs typeface="Montserrat"/>
              <a:sym typeface="Montserrat"/>
            </a:endParaRPr>
          </a:p>
        </p:txBody>
      </p:sp>
      <p:sp>
        <p:nvSpPr>
          <p:cNvPr id="68" name="Google Shape;68;p14"/>
          <p:cNvSpPr txBox="1"/>
          <p:nvPr/>
        </p:nvSpPr>
        <p:spPr>
          <a:xfrm>
            <a:off x="8354051" y="362097"/>
            <a:ext cx="1500400" cy="584735"/>
          </a:xfrm>
          <a:prstGeom prst="rect">
            <a:avLst/>
          </a:prstGeom>
          <a:noFill/>
          <a:ln>
            <a:noFill/>
          </a:ln>
        </p:spPr>
        <p:txBody>
          <a:bodyPr spcFirstLastPara="1" wrap="square" lIns="121900" tIns="121900" rIns="121900" bIns="121900" anchor="t" anchorCtr="0">
            <a:spAutoFit/>
          </a:bodyPr>
          <a:lstStyle/>
          <a:p>
            <a:pPr algn="ctr"/>
            <a:r>
              <a:rPr lang="en-GB" sz="2200" b="1" dirty="0">
                <a:solidFill>
                  <a:schemeClr val="bg1"/>
                </a:solidFill>
                <a:latin typeface="+mj-lt"/>
                <a:ea typeface="Montserrat"/>
                <a:cs typeface="Montserrat"/>
                <a:sym typeface="Montserrat"/>
              </a:rPr>
              <a:t>Everyman</a:t>
            </a:r>
            <a:endParaRPr lang="en-US" sz="2200" b="1" dirty="0">
              <a:solidFill>
                <a:schemeClr val="bg1"/>
              </a:solidFill>
              <a:latin typeface="+mj-lt"/>
              <a:ea typeface="Montserrat"/>
              <a:cs typeface="Montserrat"/>
            </a:endParaRPr>
          </a:p>
        </p:txBody>
      </p:sp>
      <p:sp>
        <p:nvSpPr>
          <p:cNvPr id="70" name="Google Shape;70;p14"/>
          <p:cNvSpPr txBox="1"/>
          <p:nvPr/>
        </p:nvSpPr>
        <p:spPr>
          <a:xfrm>
            <a:off x="-81169" y="2169536"/>
            <a:ext cx="1913005" cy="1123344"/>
          </a:xfrm>
          <a:prstGeom prst="rect">
            <a:avLst/>
          </a:prstGeom>
          <a:noFill/>
          <a:ln>
            <a:noFill/>
          </a:ln>
        </p:spPr>
        <p:txBody>
          <a:bodyPr spcFirstLastPara="1" wrap="square" lIns="121900" tIns="121900" rIns="121900" bIns="121900" anchor="t" anchorCtr="0">
            <a:spAutoFit/>
          </a:bodyPr>
          <a:lstStyle/>
          <a:p>
            <a:pPr marL="245105" algn="ctr"/>
            <a:r>
              <a:rPr lang="en-GB" sz="900" dirty="0">
                <a:solidFill>
                  <a:schemeClr val="accent4"/>
                </a:solidFill>
                <a:ea typeface="+mn-lt"/>
                <a:cs typeface="+mn-lt"/>
              </a:rPr>
              <a:t>Bravery, Strength</a:t>
            </a:r>
          </a:p>
          <a:p>
            <a:pPr marL="245105" algn="ctr"/>
            <a:r>
              <a:rPr lang="en-GB" sz="900" dirty="0">
                <a:solidFill>
                  <a:schemeClr val="accent4"/>
                </a:solidFill>
                <a:ea typeface="+mn-lt"/>
                <a:cs typeface="+mn-lt"/>
              </a:rPr>
              <a:t>Make the world a better place  </a:t>
            </a:r>
          </a:p>
          <a:p>
            <a:pPr marL="245105" algn="ctr"/>
            <a:r>
              <a:rPr lang="en-GB" sz="900" dirty="0">
                <a:solidFill>
                  <a:schemeClr val="accent4"/>
                </a:solidFill>
                <a:ea typeface="+mn-lt"/>
                <a:cs typeface="+mn-lt"/>
              </a:rPr>
              <a:t>Stands up for the weak</a:t>
            </a:r>
          </a:p>
          <a:p>
            <a:pPr marL="245105" algn="ctr"/>
            <a:endParaRPr lang="en-GB" sz="900" dirty="0">
              <a:solidFill>
                <a:schemeClr val="accent4"/>
              </a:solidFill>
            </a:endParaRPr>
          </a:p>
          <a:p>
            <a:pPr marL="245105" algn="ctr"/>
            <a:endParaRPr lang="en-GB" sz="1200" dirty="0">
              <a:solidFill>
                <a:schemeClr val="accent4"/>
              </a:solidFill>
            </a:endParaRPr>
          </a:p>
        </p:txBody>
      </p:sp>
      <p:sp>
        <p:nvSpPr>
          <p:cNvPr id="71" name="Google Shape;71;p14"/>
          <p:cNvSpPr txBox="1"/>
          <p:nvPr/>
        </p:nvSpPr>
        <p:spPr>
          <a:xfrm>
            <a:off x="7801487" y="2201637"/>
            <a:ext cx="2408916" cy="938678"/>
          </a:xfrm>
          <a:prstGeom prst="rect">
            <a:avLst/>
          </a:prstGeom>
          <a:noFill/>
          <a:ln>
            <a:noFill/>
          </a:ln>
        </p:spPr>
        <p:txBody>
          <a:bodyPr spcFirstLastPara="1" wrap="square" lIns="121900" tIns="121900" rIns="121900" bIns="121900" anchor="t" anchorCtr="0">
            <a:spAutoFit/>
          </a:bodyPr>
          <a:lstStyle/>
          <a:p>
            <a:pPr marL="245105" algn="ctr"/>
            <a:r>
              <a:rPr lang="en-US" sz="900" dirty="0">
                <a:solidFill>
                  <a:schemeClr val="accent4"/>
                </a:solidFill>
                <a:ea typeface="+mn-lt"/>
                <a:cs typeface="+mn-lt"/>
              </a:rPr>
              <a:t>Empathetic - Sense of belonging </a:t>
            </a:r>
          </a:p>
          <a:p>
            <a:pPr marL="245105" algn="ctr"/>
            <a:r>
              <a:rPr lang="en-US" sz="900" dirty="0">
                <a:solidFill>
                  <a:schemeClr val="accent4"/>
                </a:solidFill>
                <a:ea typeface="+mn-lt"/>
                <a:cs typeface="+mn-lt"/>
              </a:rPr>
              <a:t>The ‘person next door'</a:t>
            </a:r>
          </a:p>
          <a:p>
            <a:pPr marL="245105" algn="ctr"/>
            <a:r>
              <a:rPr lang="en-US" sz="900" dirty="0">
                <a:solidFill>
                  <a:schemeClr val="accent4"/>
                </a:solidFill>
                <a:ea typeface="+mn-lt"/>
                <a:cs typeface="+mn-lt"/>
              </a:rPr>
              <a:t>Authentic - Friendly </a:t>
            </a:r>
          </a:p>
          <a:p>
            <a:pPr marL="245105" algn="ctr"/>
            <a:br>
              <a:rPr lang="en-US" sz="900" dirty="0">
                <a:solidFill>
                  <a:schemeClr val="accent4"/>
                </a:solidFill>
              </a:rPr>
            </a:br>
            <a:endParaRPr lang="en-US" sz="900" dirty="0">
              <a:solidFill>
                <a:schemeClr val="accent4"/>
              </a:solidFill>
            </a:endParaRPr>
          </a:p>
        </p:txBody>
      </p:sp>
      <p:sp>
        <p:nvSpPr>
          <p:cNvPr id="72" name="Google Shape;72;p14"/>
          <p:cNvSpPr txBox="1"/>
          <p:nvPr/>
        </p:nvSpPr>
        <p:spPr>
          <a:xfrm>
            <a:off x="9491587" y="5518915"/>
            <a:ext cx="3150800" cy="892512"/>
          </a:xfrm>
          <a:prstGeom prst="rect">
            <a:avLst/>
          </a:prstGeom>
          <a:noFill/>
          <a:ln>
            <a:noFill/>
          </a:ln>
        </p:spPr>
        <p:txBody>
          <a:bodyPr spcFirstLastPara="1" wrap="square" lIns="121900" tIns="121900" rIns="121900" bIns="121900" anchor="t" anchorCtr="0">
            <a:spAutoFit/>
          </a:bodyPr>
          <a:lstStyle/>
          <a:p>
            <a:pPr marL="245105" algn="ctr"/>
            <a:r>
              <a:rPr lang="en-US" sz="900" dirty="0">
                <a:solidFill>
                  <a:schemeClr val="accent4"/>
                </a:solidFill>
                <a:ea typeface="+mn-lt"/>
                <a:cs typeface="+mn-lt"/>
              </a:rPr>
              <a:t>Carefree, dreamer </a:t>
            </a:r>
          </a:p>
          <a:p>
            <a:pPr marL="245105" algn="ctr"/>
            <a:r>
              <a:rPr lang="en-US" sz="900" dirty="0">
                <a:solidFill>
                  <a:schemeClr val="accent4"/>
                </a:solidFill>
                <a:ea typeface="+mn-lt"/>
                <a:cs typeface="+mn-lt"/>
              </a:rPr>
              <a:t>Optimistic for the future</a:t>
            </a:r>
          </a:p>
          <a:p>
            <a:pPr marL="245105" algn="ctr"/>
            <a:r>
              <a:rPr lang="en-US" sz="900" dirty="0">
                <a:solidFill>
                  <a:schemeClr val="accent4"/>
                </a:solidFill>
                <a:ea typeface="+mn-lt"/>
                <a:cs typeface="+mn-lt"/>
              </a:rPr>
              <a:t>Trustworthy and reliable </a:t>
            </a:r>
            <a:r>
              <a:rPr lang="en-US" sz="1200" dirty="0">
                <a:solidFill>
                  <a:schemeClr val="accent4"/>
                </a:solidFill>
                <a:ea typeface="+mn-lt"/>
                <a:cs typeface="+mn-lt"/>
              </a:rPr>
              <a:t> </a:t>
            </a:r>
          </a:p>
          <a:p>
            <a:pPr marL="245105">
              <a:buSzPts val="700"/>
            </a:pPr>
            <a:endParaRPr lang="en-GB" sz="1200" dirty="0">
              <a:solidFill>
                <a:schemeClr val="accent4"/>
              </a:solidFill>
              <a:latin typeface="Montserrat"/>
              <a:ea typeface="Montserrat"/>
              <a:cs typeface="Montserrat"/>
            </a:endParaRPr>
          </a:p>
        </p:txBody>
      </p:sp>
      <p:pic>
        <p:nvPicPr>
          <p:cNvPr id="73" name="Google Shape;73;p14" descr="A picture containing text, indoor, person, office&#10;&#10;Description automatically generated"/>
          <p:cNvPicPr preferRelativeResize="0"/>
          <p:nvPr/>
        </p:nvPicPr>
        <p:blipFill>
          <a:blip r:embed="rId8">
            <a:alphaModFix/>
          </a:blip>
          <a:stretch>
            <a:fillRect/>
          </a:stretch>
        </p:blipFill>
        <p:spPr>
          <a:xfrm>
            <a:off x="2376846" y="406969"/>
            <a:ext cx="1262485" cy="1751855"/>
          </a:xfrm>
          <a:prstGeom prst="rect">
            <a:avLst/>
          </a:prstGeom>
          <a:noFill/>
          <a:ln>
            <a:noFill/>
          </a:ln>
        </p:spPr>
      </p:pic>
      <p:pic>
        <p:nvPicPr>
          <p:cNvPr id="74" name="Google Shape;74;p14" descr="A picture containing person, outdoor, dancer&#10;&#10;Description automatically generated"/>
          <p:cNvPicPr preferRelativeResize="0"/>
          <p:nvPr/>
        </p:nvPicPr>
        <p:blipFill>
          <a:blip r:embed="rId9">
            <a:alphaModFix/>
          </a:blip>
          <a:stretch>
            <a:fillRect/>
          </a:stretch>
        </p:blipFill>
        <p:spPr>
          <a:xfrm>
            <a:off x="10521169" y="402685"/>
            <a:ext cx="1266799" cy="1753033"/>
          </a:xfrm>
          <a:prstGeom prst="rect">
            <a:avLst/>
          </a:prstGeom>
          <a:noFill/>
          <a:ln>
            <a:noFill/>
          </a:ln>
        </p:spPr>
      </p:pic>
      <p:pic>
        <p:nvPicPr>
          <p:cNvPr id="75" name="Google Shape;75;p14"/>
          <p:cNvPicPr preferRelativeResize="0"/>
          <p:nvPr/>
        </p:nvPicPr>
        <p:blipFill>
          <a:blip r:embed="rId10">
            <a:alphaModFix/>
          </a:blip>
          <a:stretch>
            <a:fillRect/>
          </a:stretch>
        </p:blipFill>
        <p:spPr>
          <a:xfrm>
            <a:off x="8468514" y="3736921"/>
            <a:ext cx="1277383" cy="1762911"/>
          </a:xfrm>
          <a:prstGeom prst="rect">
            <a:avLst/>
          </a:prstGeom>
          <a:noFill/>
          <a:ln>
            <a:noFill/>
          </a:ln>
        </p:spPr>
      </p:pic>
      <p:sp>
        <p:nvSpPr>
          <p:cNvPr id="76" name="Google Shape;76;p14"/>
          <p:cNvSpPr txBox="1"/>
          <p:nvPr/>
        </p:nvSpPr>
        <p:spPr>
          <a:xfrm>
            <a:off x="8633400" y="3717015"/>
            <a:ext cx="972400" cy="584735"/>
          </a:xfrm>
          <a:prstGeom prst="rect">
            <a:avLst/>
          </a:prstGeom>
          <a:noFill/>
          <a:ln>
            <a:noFill/>
          </a:ln>
        </p:spPr>
        <p:txBody>
          <a:bodyPr spcFirstLastPara="1" wrap="square" lIns="121900" tIns="121900" rIns="121900" bIns="121900" anchor="t" anchorCtr="0">
            <a:spAutoFit/>
          </a:bodyPr>
          <a:lstStyle/>
          <a:p>
            <a:pPr algn="ctr"/>
            <a:r>
              <a:rPr lang="en-GB" sz="2200" b="1" dirty="0">
                <a:solidFill>
                  <a:schemeClr val="bg1"/>
                </a:solidFill>
                <a:latin typeface="+mj-lt"/>
                <a:ea typeface="Montserrat"/>
                <a:cs typeface="Montserrat"/>
                <a:sym typeface="Montserrat"/>
              </a:rPr>
              <a:t>Sage</a:t>
            </a:r>
            <a:endParaRPr sz="2200" b="1" dirty="0">
              <a:solidFill>
                <a:schemeClr val="bg1"/>
              </a:solidFill>
              <a:latin typeface="+mj-lt"/>
              <a:ea typeface="Montserrat"/>
              <a:cs typeface="Montserrat"/>
              <a:sym typeface="Montserrat"/>
            </a:endParaRPr>
          </a:p>
        </p:txBody>
      </p:sp>
      <p:sp>
        <p:nvSpPr>
          <p:cNvPr id="77" name="Google Shape;77;p14"/>
          <p:cNvSpPr txBox="1"/>
          <p:nvPr/>
        </p:nvSpPr>
        <p:spPr>
          <a:xfrm>
            <a:off x="2343065" y="362097"/>
            <a:ext cx="1331600" cy="584735"/>
          </a:xfrm>
          <a:prstGeom prst="rect">
            <a:avLst/>
          </a:prstGeom>
          <a:noFill/>
          <a:ln>
            <a:noFill/>
          </a:ln>
        </p:spPr>
        <p:txBody>
          <a:bodyPr spcFirstLastPara="1" wrap="square" lIns="121900" tIns="121900" rIns="121900" bIns="121900" anchor="t" anchorCtr="0">
            <a:spAutoFit/>
          </a:bodyPr>
          <a:lstStyle/>
          <a:p>
            <a:pPr algn="ctr"/>
            <a:r>
              <a:rPr lang="en-GB" sz="2200" b="1" dirty="0">
                <a:solidFill>
                  <a:schemeClr val="bg1"/>
                </a:solidFill>
                <a:latin typeface="+mj-lt"/>
                <a:ea typeface="Montserrat"/>
                <a:cs typeface="Montserrat"/>
                <a:sym typeface="Montserrat"/>
              </a:rPr>
              <a:t>Magician</a:t>
            </a:r>
            <a:endParaRPr lang="en-US" sz="2200" b="1" dirty="0">
              <a:solidFill>
                <a:schemeClr val="bg1"/>
              </a:solidFill>
              <a:latin typeface="+mj-lt"/>
              <a:ea typeface="Montserrat"/>
              <a:cs typeface="Montserrat"/>
            </a:endParaRPr>
          </a:p>
        </p:txBody>
      </p:sp>
      <p:sp>
        <p:nvSpPr>
          <p:cNvPr id="78" name="Google Shape;78;p14"/>
          <p:cNvSpPr txBox="1"/>
          <p:nvPr/>
        </p:nvSpPr>
        <p:spPr>
          <a:xfrm>
            <a:off x="10585923" y="362097"/>
            <a:ext cx="1180800" cy="584735"/>
          </a:xfrm>
          <a:prstGeom prst="rect">
            <a:avLst/>
          </a:prstGeom>
          <a:noFill/>
          <a:ln>
            <a:noFill/>
          </a:ln>
        </p:spPr>
        <p:txBody>
          <a:bodyPr spcFirstLastPara="1" wrap="square" lIns="121900" tIns="121900" rIns="121900" bIns="121900" anchor="t" anchorCtr="0">
            <a:spAutoFit/>
          </a:bodyPr>
          <a:lstStyle/>
          <a:p>
            <a:pPr algn="ctr"/>
            <a:r>
              <a:rPr lang="en-GB" sz="2200" b="1" dirty="0">
                <a:solidFill>
                  <a:schemeClr val="bg1"/>
                </a:solidFill>
                <a:latin typeface="+mj-lt"/>
                <a:ea typeface="Montserrat"/>
                <a:cs typeface="Montserrat"/>
                <a:sym typeface="Montserrat"/>
              </a:rPr>
              <a:t>Jester</a:t>
            </a:r>
            <a:r>
              <a:rPr lang="en-GB" sz="2200" b="1" dirty="0">
                <a:solidFill>
                  <a:schemeClr val="bg1"/>
                </a:solidFill>
                <a:latin typeface="+mj-lt"/>
              </a:rPr>
              <a:t> </a:t>
            </a:r>
            <a:endParaRPr sz="2200" b="1" dirty="0">
              <a:solidFill>
                <a:schemeClr val="bg1"/>
              </a:solidFill>
              <a:latin typeface="+mj-lt"/>
            </a:endParaRPr>
          </a:p>
        </p:txBody>
      </p:sp>
      <p:sp>
        <p:nvSpPr>
          <p:cNvPr id="79" name="Google Shape;79;p14"/>
          <p:cNvSpPr txBox="1"/>
          <p:nvPr/>
        </p:nvSpPr>
        <p:spPr>
          <a:xfrm>
            <a:off x="7879027" y="5579389"/>
            <a:ext cx="2102000" cy="1123344"/>
          </a:xfrm>
          <a:prstGeom prst="rect">
            <a:avLst/>
          </a:prstGeom>
          <a:noFill/>
          <a:ln>
            <a:noFill/>
          </a:ln>
        </p:spPr>
        <p:txBody>
          <a:bodyPr spcFirstLastPara="1" wrap="square" lIns="121900" tIns="121900" rIns="121900" bIns="121900" anchor="t" anchorCtr="0">
            <a:spAutoFit/>
          </a:bodyPr>
          <a:lstStyle/>
          <a:p>
            <a:pPr marL="270504" algn="ctr"/>
            <a:r>
              <a:rPr lang="en-US" sz="900" dirty="0">
                <a:solidFill>
                  <a:schemeClr val="accent4"/>
                </a:solidFill>
                <a:ea typeface="+mn-lt"/>
                <a:cs typeface="+mn-lt"/>
              </a:rPr>
              <a:t>Knowledgeable</a:t>
            </a:r>
          </a:p>
          <a:p>
            <a:pPr marL="236849" algn="ctr"/>
            <a:r>
              <a:rPr lang="en-US" sz="900" dirty="0">
                <a:solidFill>
                  <a:schemeClr val="accent4"/>
                </a:solidFill>
                <a:ea typeface="+mn-lt"/>
                <a:cs typeface="+mn-lt"/>
              </a:rPr>
              <a:t>Wise</a:t>
            </a:r>
          </a:p>
          <a:p>
            <a:pPr marL="236849" algn="ctr"/>
            <a:r>
              <a:rPr lang="en-US" sz="900" dirty="0">
                <a:solidFill>
                  <a:schemeClr val="accent4"/>
                </a:solidFill>
                <a:ea typeface="+mn-lt"/>
                <a:cs typeface="+mn-lt"/>
              </a:rPr>
              <a:t>Wants to teach others</a:t>
            </a:r>
          </a:p>
          <a:p>
            <a:pPr marL="236849" algn="ctr"/>
            <a:br>
              <a:rPr lang="en-US" sz="900" dirty="0">
                <a:solidFill>
                  <a:schemeClr val="accent4"/>
                </a:solidFill>
                <a:latin typeface="Montserrat"/>
                <a:ea typeface="Montserrat"/>
                <a:cs typeface="Montserrat"/>
              </a:rPr>
            </a:br>
            <a:endParaRPr lang="en-US" sz="900" dirty="0">
              <a:solidFill>
                <a:schemeClr val="accent4"/>
              </a:solidFill>
              <a:latin typeface="Montserrat"/>
              <a:ea typeface="Montserrat"/>
              <a:cs typeface="Montserrat"/>
            </a:endParaRPr>
          </a:p>
          <a:p>
            <a:pPr marL="270504">
              <a:buSzPts val="400"/>
            </a:pPr>
            <a:endParaRPr lang="en-GB" sz="1200" dirty="0">
              <a:solidFill>
                <a:schemeClr val="accent4"/>
              </a:solidFill>
              <a:latin typeface="Montserrat"/>
              <a:ea typeface="Montserrat"/>
              <a:cs typeface="Montserrat"/>
            </a:endParaRPr>
          </a:p>
        </p:txBody>
      </p:sp>
      <p:sp>
        <p:nvSpPr>
          <p:cNvPr id="80" name="Google Shape;80;p14"/>
          <p:cNvSpPr txBox="1"/>
          <p:nvPr/>
        </p:nvSpPr>
        <p:spPr>
          <a:xfrm>
            <a:off x="1883312" y="2186113"/>
            <a:ext cx="2028251" cy="800179"/>
          </a:xfrm>
          <a:prstGeom prst="rect">
            <a:avLst/>
          </a:prstGeom>
          <a:noFill/>
          <a:ln>
            <a:noFill/>
          </a:ln>
        </p:spPr>
        <p:txBody>
          <a:bodyPr spcFirstLastPara="1" wrap="square" lIns="121900" tIns="121900" rIns="121900" bIns="121900" anchor="t" anchorCtr="0">
            <a:spAutoFit/>
          </a:bodyPr>
          <a:lstStyle/>
          <a:p>
            <a:pPr marL="236849" algn="ctr"/>
            <a:r>
              <a:rPr lang="en-GB" sz="900" dirty="0">
                <a:solidFill>
                  <a:schemeClr val="accent4"/>
                </a:solidFill>
                <a:ea typeface="+mn-lt"/>
                <a:cs typeface="+mn-lt"/>
              </a:rPr>
              <a:t>Wants to change the world</a:t>
            </a:r>
            <a:endParaRPr lang="en-US" sz="900" dirty="0">
              <a:solidFill>
                <a:schemeClr val="accent4"/>
              </a:solidFill>
              <a:ea typeface="+mn-lt"/>
              <a:cs typeface="+mn-lt"/>
            </a:endParaRPr>
          </a:p>
          <a:p>
            <a:pPr marL="236849" algn="ctr"/>
            <a:r>
              <a:rPr lang="en-GB" sz="900" dirty="0">
                <a:solidFill>
                  <a:schemeClr val="accent4"/>
                </a:solidFill>
                <a:ea typeface="+mn-lt"/>
                <a:cs typeface="+mn-lt"/>
              </a:rPr>
              <a:t>Visionary - dreamer - idealist </a:t>
            </a:r>
            <a:endParaRPr lang="en-US" sz="900" dirty="0">
              <a:solidFill>
                <a:schemeClr val="accent4"/>
              </a:solidFill>
              <a:ea typeface="+mn-lt"/>
              <a:cs typeface="+mn-lt"/>
            </a:endParaRPr>
          </a:p>
          <a:p>
            <a:pPr marL="236849" algn="ctr"/>
            <a:r>
              <a:rPr lang="en-GB" sz="900" dirty="0">
                <a:solidFill>
                  <a:schemeClr val="accent4"/>
                </a:solidFill>
                <a:ea typeface="+mn-lt"/>
                <a:cs typeface="+mn-lt"/>
              </a:rPr>
              <a:t>Potential disconnect from reality </a:t>
            </a:r>
          </a:p>
        </p:txBody>
      </p:sp>
      <p:pic>
        <p:nvPicPr>
          <p:cNvPr id="82" name="Google Shape;82;p14" descr="A person kissing a person&#10;&#10;Description automatically generated with medium confidence"/>
          <p:cNvPicPr preferRelativeResize="0"/>
          <p:nvPr/>
        </p:nvPicPr>
        <p:blipFill>
          <a:blip r:embed="rId11">
            <a:alphaModFix/>
          </a:blip>
          <a:stretch>
            <a:fillRect/>
          </a:stretch>
        </p:blipFill>
        <p:spPr>
          <a:xfrm>
            <a:off x="6440650" y="403741"/>
            <a:ext cx="1277383" cy="1756451"/>
          </a:xfrm>
          <a:prstGeom prst="rect">
            <a:avLst/>
          </a:prstGeom>
          <a:noFill/>
          <a:ln>
            <a:noFill/>
          </a:ln>
        </p:spPr>
      </p:pic>
      <p:pic>
        <p:nvPicPr>
          <p:cNvPr id="83" name="Google Shape;83;p14" descr="A picture containing person&#10;&#10;Description automatically generated"/>
          <p:cNvPicPr preferRelativeResize="0"/>
          <p:nvPr/>
        </p:nvPicPr>
        <p:blipFill>
          <a:blip r:embed="rId12">
            <a:alphaModFix/>
          </a:blip>
          <a:stretch>
            <a:fillRect/>
          </a:stretch>
        </p:blipFill>
        <p:spPr>
          <a:xfrm>
            <a:off x="4406091" y="406418"/>
            <a:ext cx="1267796" cy="1756183"/>
          </a:xfrm>
          <a:prstGeom prst="rect">
            <a:avLst/>
          </a:prstGeom>
          <a:noFill/>
          <a:ln>
            <a:noFill/>
          </a:ln>
        </p:spPr>
      </p:pic>
      <p:sp>
        <p:nvSpPr>
          <p:cNvPr id="85" name="Google Shape;85;p14"/>
          <p:cNvSpPr txBox="1"/>
          <p:nvPr/>
        </p:nvSpPr>
        <p:spPr>
          <a:xfrm>
            <a:off x="6536268" y="362097"/>
            <a:ext cx="1047400" cy="584735"/>
          </a:xfrm>
          <a:prstGeom prst="rect">
            <a:avLst/>
          </a:prstGeom>
          <a:noFill/>
          <a:ln>
            <a:noFill/>
          </a:ln>
        </p:spPr>
        <p:txBody>
          <a:bodyPr spcFirstLastPara="1" wrap="square" lIns="121900" tIns="121900" rIns="121900" bIns="121900" anchor="t" anchorCtr="0">
            <a:spAutoFit/>
          </a:bodyPr>
          <a:lstStyle/>
          <a:p>
            <a:pPr algn="ctr"/>
            <a:r>
              <a:rPr lang="en-GB" sz="2200" b="1" dirty="0">
                <a:solidFill>
                  <a:schemeClr val="bg1"/>
                </a:solidFill>
                <a:latin typeface="+mj-lt"/>
                <a:ea typeface="Montserrat"/>
                <a:cs typeface="Montserrat"/>
                <a:sym typeface="Montserrat"/>
              </a:rPr>
              <a:t>Lover</a:t>
            </a:r>
            <a:endParaRPr lang="en-US" sz="2200" b="1" dirty="0">
              <a:solidFill>
                <a:schemeClr val="bg1"/>
              </a:solidFill>
              <a:latin typeface="+mj-lt"/>
              <a:ea typeface="Montserrat"/>
              <a:cs typeface="Montserrat"/>
            </a:endParaRPr>
          </a:p>
        </p:txBody>
      </p:sp>
      <p:sp>
        <p:nvSpPr>
          <p:cNvPr id="86" name="Google Shape;86;p14"/>
          <p:cNvSpPr txBox="1"/>
          <p:nvPr/>
        </p:nvSpPr>
        <p:spPr>
          <a:xfrm>
            <a:off x="4439690" y="362097"/>
            <a:ext cx="1189833" cy="584735"/>
          </a:xfrm>
          <a:prstGeom prst="rect">
            <a:avLst/>
          </a:prstGeom>
          <a:noFill/>
          <a:ln>
            <a:noFill/>
          </a:ln>
        </p:spPr>
        <p:txBody>
          <a:bodyPr spcFirstLastPara="1" wrap="square" lIns="121900" tIns="121900" rIns="121900" bIns="121900" anchor="t" anchorCtr="0">
            <a:spAutoFit/>
          </a:bodyPr>
          <a:lstStyle/>
          <a:p>
            <a:pPr algn="ctr"/>
            <a:r>
              <a:rPr lang="en-GB" sz="2200" b="1" dirty="0">
                <a:solidFill>
                  <a:schemeClr val="bg1"/>
                </a:solidFill>
                <a:latin typeface="+mj-lt"/>
                <a:ea typeface="Montserrat"/>
                <a:cs typeface="Montserrat"/>
                <a:sym typeface="Montserrat"/>
              </a:rPr>
              <a:t>Outlaw</a:t>
            </a:r>
            <a:endParaRPr sz="2200" b="1" dirty="0">
              <a:solidFill>
                <a:schemeClr val="bg1"/>
              </a:solidFill>
              <a:latin typeface="+mj-lt"/>
              <a:ea typeface="Montserrat"/>
              <a:cs typeface="Montserrat"/>
              <a:sym typeface="Montserrat"/>
            </a:endParaRPr>
          </a:p>
        </p:txBody>
      </p:sp>
      <p:sp>
        <p:nvSpPr>
          <p:cNvPr id="87" name="Google Shape;87;p14"/>
          <p:cNvSpPr txBox="1"/>
          <p:nvPr/>
        </p:nvSpPr>
        <p:spPr>
          <a:xfrm>
            <a:off x="9968400" y="2196570"/>
            <a:ext cx="2223600" cy="661679"/>
          </a:xfrm>
          <a:prstGeom prst="rect">
            <a:avLst/>
          </a:prstGeom>
          <a:noFill/>
          <a:ln>
            <a:noFill/>
          </a:ln>
        </p:spPr>
        <p:txBody>
          <a:bodyPr spcFirstLastPara="1" wrap="square" lIns="121900" tIns="121900" rIns="121900" bIns="121900" anchor="t" anchorCtr="0">
            <a:spAutoFit/>
          </a:bodyPr>
          <a:lstStyle/>
          <a:p>
            <a:pPr marL="236849" algn="ctr"/>
            <a:r>
              <a:rPr lang="en-GB" sz="900" dirty="0">
                <a:solidFill>
                  <a:schemeClr val="accent4"/>
                </a:solidFill>
                <a:ea typeface="+mn-lt"/>
                <a:cs typeface="+mn-lt"/>
              </a:rPr>
              <a:t>Enjoys life </a:t>
            </a:r>
            <a:endParaRPr lang="en-US" sz="900" dirty="0">
              <a:solidFill>
                <a:schemeClr val="accent4"/>
              </a:solidFill>
              <a:ea typeface="+mn-lt"/>
              <a:cs typeface="+mn-lt"/>
            </a:endParaRPr>
          </a:p>
          <a:p>
            <a:pPr marL="236849" algn="ctr"/>
            <a:r>
              <a:rPr lang="en-GB" sz="900" dirty="0">
                <a:solidFill>
                  <a:schemeClr val="accent4"/>
                </a:solidFill>
                <a:ea typeface="+mn-lt"/>
                <a:cs typeface="+mn-lt"/>
              </a:rPr>
              <a:t>Brings positivity to customers</a:t>
            </a:r>
          </a:p>
          <a:p>
            <a:pPr marL="236849" algn="ctr"/>
            <a:r>
              <a:rPr lang="en-GB" sz="900" dirty="0">
                <a:solidFill>
                  <a:schemeClr val="accent4"/>
                </a:solidFill>
                <a:ea typeface="+mn-lt"/>
                <a:cs typeface="+mn-lt"/>
              </a:rPr>
              <a:t>Humorous and playful</a:t>
            </a:r>
            <a:endParaRPr lang="en-US" sz="900" dirty="0">
              <a:solidFill>
                <a:schemeClr val="accent4"/>
              </a:solidFill>
              <a:ea typeface="+mn-lt"/>
              <a:cs typeface="+mn-lt"/>
            </a:endParaRPr>
          </a:p>
        </p:txBody>
      </p:sp>
      <p:sp>
        <p:nvSpPr>
          <p:cNvPr id="88" name="Google Shape;88;p14"/>
          <p:cNvSpPr txBox="1"/>
          <p:nvPr/>
        </p:nvSpPr>
        <p:spPr>
          <a:xfrm>
            <a:off x="-234127" y="5562267"/>
            <a:ext cx="2314000" cy="1031011"/>
          </a:xfrm>
          <a:prstGeom prst="rect">
            <a:avLst/>
          </a:prstGeom>
          <a:noFill/>
          <a:ln>
            <a:noFill/>
          </a:ln>
        </p:spPr>
        <p:txBody>
          <a:bodyPr spcFirstLastPara="1" wrap="square" lIns="121900" tIns="121900" rIns="121900" bIns="121900" anchor="t" anchorCtr="0">
            <a:spAutoFit/>
          </a:bodyPr>
          <a:lstStyle/>
          <a:p>
            <a:pPr marL="236849" algn="ctr"/>
            <a:r>
              <a:rPr lang="en-GB" sz="900" dirty="0">
                <a:solidFill>
                  <a:schemeClr val="accent4"/>
                </a:solidFill>
                <a:ea typeface="+mn-lt"/>
                <a:cs typeface="+mn-lt"/>
              </a:rPr>
              <a:t>Wants power and control</a:t>
            </a:r>
            <a:endParaRPr lang="en-US" sz="900" dirty="0">
              <a:solidFill>
                <a:schemeClr val="accent4"/>
              </a:solidFill>
              <a:ea typeface="+mn-lt"/>
              <a:cs typeface="+mn-lt"/>
            </a:endParaRPr>
          </a:p>
          <a:p>
            <a:pPr marL="236849" algn="ctr"/>
            <a:r>
              <a:rPr lang="en-GB" sz="900" dirty="0">
                <a:solidFill>
                  <a:schemeClr val="accent4"/>
                </a:solidFill>
                <a:ea typeface="+mn-lt"/>
                <a:cs typeface="+mn-lt"/>
              </a:rPr>
              <a:t>Stability and security</a:t>
            </a:r>
          </a:p>
          <a:p>
            <a:pPr marL="236849" algn="ctr"/>
            <a:r>
              <a:rPr lang="en-GB" sz="900" dirty="0">
                <a:solidFill>
                  <a:schemeClr val="accent4"/>
                </a:solidFill>
                <a:ea typeface="+mn-lt"/>
                <a:cs typeface="+mn-lt"/>
              </a:rPr>
              <a:t>Very organised </a:t>
            </a:r>
            <a:endParaRPr lang="en-US" sz="900" dirty="0">
              <a:solidFill>
                <a:schemeClr val="accent4"/>
              </a:solidFill>
              <a:ea typeface="+mn-lt"/>
              <a:cs typeface="+mn-lt"/>
            </a:endParaRPr>
          </a:p>
          <a:p>
            <a:pPr marL="236849" algn="ctr"/>
            <a:r>
              <a:rPr lang="en-GB" sz="900" dirty="0">
                <a:solidFill>
                  <a:schemeClr val="accent4"/>
                </a:solidFill>
                <a:ea typeface="+mn-lt"/>
                <a:cs typeface="+mn-lt"/>
              </a:rPr>
              <a:t>Authoritative</a:t>
            </a:r>
            <a:r>
              <a:rPr lang="en-GB" sz="1200" dirty="0">
                <a:solidFill>
                  <a:schemeClr val="accent4"/>
                </a:solidFill>
                <a:ea typeface="+mn-lt"/>
                <a:cs typeface="+mn-lt"/>
              </a:rPr>
              <a:t> </a:t>
            </a:r>
          </a:p>
          <a:p>
            <a:pPr marL="236849" algn="ctr"/>
            <a:endParaRPr lang="en-GB" sz="1200" dirty="0">
              <a:solidFill>
                <a:schemeClr val="accent4"/>
              </a:solidFill>
            </a:endParaRPr>
          </a:p>
        </p:txBody>
      </p:sp>
      <p:sp>
        <p:nvSpPr>
          <p:cNvPr id="89" name="Google Shape;89;p14"/>
          <p:cNvSpPr txBox="1"/>
          <p:nvPr/>
        </p:nvSpPr>
        <p:spPr>
          <a:xfrm>
            <a:off x="6015832" y="2191568"/>
            <a:ext cx="1898965" cy="938678"/>
          </a:xfrm>
          <a:prstGeom prst="rect">
            <a:avLst/>
          </a:prstGeom>
          <a:noFill/>
          <a:ln>
            <a:noFill/>
          </a:ln>
        </p:spPr>
        <p:txBody>
          <a:bodyPr spcFirstLastPara="1" wrap="square" lIns="121900" tIns="121900" rIns="121900" bIns="121900" anchor="t" anchorCtr="0">
            <a:spAutoFit/>
          </a:bodyPr>
          <a:lstStyle/>
          <a:p>
            <a:pPr marL="236849" algn="ctr"/>
            <a:r>
              <a:rPr lang="en-GB" sz="900" dirty="0">
                <a:solidFill>
                  <a:schemeClr val="accent4"/>
                </a:solidFill>
                <a:ea typeface="+mn-lt"/>
                <a:cs typeface="+mn-lt"/>
              </a:rPr>
              <a:t>Intimacy, desire </a:t>
            </a:r>
            <a:endParaRPr lang="en-US" sz="900" dirty="0">
              <a:solidFill>
                <a:schemeClr val="accent4"/>
              </a:solidFill>
              <a:ea typeface="+mn-lt"/>
              <a:cs typeface="+mn-lt"/>
            </a:endParaRPr>
          </a:p>
          <a:p>
            <a:pPr marL="236849" algn="ctr"/>
            <a:r>
              <a:rPr lang="en-GB" sz="900" dirty="0">
                <a:solidFill>
                  <a:schemeClr val="accent4"/>
                </a:solidFill>
                <a:ea typeface="+mn-lt"/>
                <a:cs typeface="+mn-lt"/>
              </a:rPr>
              <a:t>Passion, Indulgence,</a:t>
            </a:r>
          </a:p>
          <a:p>
            <a:pPr marL="236849" algn="ctr"/>
            <a:r>
              <a:rPr lang="en-GB" sz="900" dirty="0">
                <a:solidFill>
                  <a:schemeClr val="accent4"/>
                </a:solidFill>
                <a:ea typeface="+mn-lt"/>
                <a:cs typeface="+mn-lt"/>
              </a:rPr>
              <a:t>Wants to convey raw emotion</a:t>
            </a:r>
          </a:p>
          <a:p>
            <a:pPr marL="236849" algn="ctr"/>
            <a:endParaRPr lang="en-GB" sz="900" dirty="0">
              <a:solidFill>
                <a:schemeClr val="accent4"/>
              </a:solidFill>
            </a:endParaRPr>
          </a:p>
          <a:p>
            <a:pPr marL="236849" algn="ctr"/>
            <a:endParaRPr lang="en-GB" sz="900" dirty="0">
              <a:solidFill>
                <a:schemeClr val="accent4"/>
              </a:solidFill>
            </a:endParaRPr>
          </a:p>
        </p:txBody>
      </p:sp>
      <p:sp>
        <p:nvSpPr>
          <p:cNvPr id="90" name="Google Shape;90;p14"/>
          <p:cNvSpPr txBox="1"/>
          <p:nvPr/>
        </p:nvSpPr>
        <p:spPr>
          <a:xfrm>
            <a:off x="3851865" y="2188895"/>
            <a:ext cx="2102000" cy="1261844"/>
          </a:xfrm>
          <a:prstGeom prst="rect">
            <a:avLst/>
          </a:prstGeom>
          <a:noFill/>
          <a:ln>
            <a:noFill/>
          </a:ln>
        </p:spPr>
        <p:txBody>
          <a:bodyPr spcFirstLastPara="1" wrap="square" lIns="121900" tIns="121900" rIns="121900" bIns="121900" anchor="t" anchorCtr="0">
            <a:spAutoFit/>
          </a:bodyPr>
          <a:lstStyle/>
          <a:p>
            <a:pPr marL="236849" algn="ctr"/>
            <a:r>
              <a:rPr lang="en-GB" sz="900" dirty="0">
                <a:solidFill>
                  <a:schemeClr val="accent4"/>
                </a:solidFill>
                <a:ea typeface="+mn-lt"/>
                <a:cs typeface="+mn-lt"/>
              </a:rPr>
              <a:t>Rebel</a:t>
            </a:r>
            <a:endParaRPr lang="en-US" sz="900" dirty="0">
              <a:solidFill>
                <a:schemeClr val="accent4"/>
              </a:solidFill>
              <a:ea typeface="+mn-lt"/>
              <a:cs typeface="+mn-lt"/>
            </a:endParaRPr>
          </a:p>
          <a:p>
            <a:pPr marL="236849" algn="ctr"/>
            <a:r>
              <a:rPr lang="en-GB" sz="900" dirty="0">
                <a:solidFill>
                  <a:schemeClr val="accent4"/>
                </a:solidFill>
                <a:ea typeface="+mn-lt"/>
                <a:cs typeface="+mn-lt"/>
              </a:rPr>
              <a:t>Attracts outcasts in society</a:t>
            </a:r>
          </a:p>
          <a:p>
            <a:pPr marL="236849" algn="ctr"/>
            <a:r>
              <a:rPr lang="en-GB" sz="900" dirty="0">
                <a:solidFill>
                  <a:schemeClr val="accent4"/>
                </a:solidFill>
                <a:ea typeface="+mn-lt"/>
                <a:cs typeface="+mn-lt"/>
              </a:rPr>
              <a:t>Wants to break the rules</a:t>
            </a:r>
            <a:endParaRPr lang="en-US" sz="900" dirty="0">
              <a:solidFill>
                <a:schemeClr val="accent4"/>
              </a:solidFill>
              <a:ea typeface="+mn-lt"/>
              <a:cs typeface="+mn-lt"/>
            </a:endParaRPr>
          </a:p>
          <a:p>
            <a:pPr marL="236849" algn="ctr">
              <a:buSzPts val="800"/>
            </a:pPr>
            <a:endParaRPr lang="en-GB" sz="900" dirty="0">
              <a:solidFill>
                <a:schemeClr val="accent4"/>
              </a:solidFill>
              <a:latin typeface="Montserrat"/>
              <a:ea typeface="Montserrat"/>
              <a:cs typeface="Montserrat"/>
            </a:endParaRPr>
          </a:p>
          <a:p>
            <a:pPr marL="236849" algn="ctr">
              <a:buSzPts val="800"/>
            </a:pPr>
            <a:endParaRPr lang="en-GB" dirty="0">
              <a:solidFill>
                <a:schemeClr val="accent4"/>
              </a:solidFill>
            </a:endParaRPr>
          </a:p>
          <a:p>
            <a:pPr marL="236849">
              <a:buSzPts val="800"/>
            </a:pPr>
            <a:endParaRPr lang="en-GB" sz="1200" dirty="0">
              <a:solidFill>
                <a:schemeClr val="accent4"/>
              </a:solidFill>
              <a:latin typeface="Montserrat"/>
              <a:ea typeface="Montserrat"/>
              <a:cs typeface="Montserrat"/>
            </a:endParaRPr>
          </a:p>
        </p:txBody>
      </p:sp>
      <p:pic>
        <p:nvPicPr>
          <p:cNvPr id="91" name="Google Shape;91;p14"/>
          <p:cNvPicPr preferRelativeResize="0"/>
          <p:nvPr/>
        </p:nvPicPr>
        <p:blipFill>
          <a:blip r:embed="rId13">
            <a:alphaModFix/>
            <a:duotone>
              <a:prstClr val="black"/>
              <a:schemeClr val="accent2">
                <a:tint val="45000"/>
                <a:satMod val="400000"/>
              </a:schemeClr>
            </a:duotone>
          </a:blip>
          <a:stretch>
            <a:fillRect/>
          </a:stretch>
        </p:blipFill>
        <p:spPr>
          <a:xfrm>
            <a:off x="6430891" y="3736921"/>
            <a:ext cx="1268733" cy="1762201"/>
          </a:xfrm>
          <a:prstGeom prst="rect">
            <a:avLst/>
          </a:prstGeom>
          <a:noFill/>
          <a:ln>
            <a:noFill/>
          </a:ln>
        </p:spPr>
      </p:pic>
      <p:pic>
        <p:nvPicPr>
          <p:cNvPr id="93" name="Google Shape;93;p14"/>
          <p:cNvPicPr preferRelativeResize="0"/>
          <p:nvPr/>
        </p:nvPicPr>
        <p:blipFill>
          <a:blip r:embed="rId14">
            <a:alphaModFix/>
            <a:extLst>
              <a:ext uri="{BEBA8EAE-BF5A-486C-A8C5-ECC9F3942E4B}">
                <a14:imgProps xmlns:a14="http://schemas.microsoft.com/office/drawing/2010/main">
                  <a14:imgLayer r:embed="rId15">
                    <a14:imgEffect>
                      <a14:colorTemperature colorTemp="11200"/>
                    </a14:imgEffect>
                  </a14:imgLayer>
                </a14:imgProps>
              </a:ext>
            </a:extLst>
          </a:blip>
          <a:stretch>
            <a:fillRect/>
          </a:stretch>
        </p:blipFill>
        <p:spPr>
          <a:xfrm>
            <a:off x="4393268" y="3736921"/>
            <a:ext cx="1268733" cy="1753817"/>
          </a:xfrm>
          <a:prstGeom prst="rect">
            <a:avLst/>
          </a:prstGeom>
          <a:noFill/>
          <a:ln>
            <a:noFill/>
          </a:ln>
        </p:spPr>
      </p:pic>
      <p:sp>
        <p:nvSpPr>
          <p:cNvPr id="94" name="Google Shape;94;p14"/>
          <p:cNvSpPr txBox="1"/>
          <p:nvPr/>
        </p:nvSpPr>
        <p:spPr>
          <a:xfrm>
            <a:off x="6405133" y="3717015"/>
            <a:ext cx="1348415" cy="584735"/>
          </a:xfrm>
          <a:prstGeom prst="rect">
            <a:avLst/>
          </a:prstGeom>
          <a:noFill/>
          <a:ln>
            <a:noFill/>
          </a:ln>
        </p:spPr>
        <p:txBody>
          <a:bodyPr spcFirstLastPara="1" wrap="square" lIns="121900" tIns="121900" rIns="121900" bIns="121900" anchor="t" anchorCtr="0">
            <a:spAutoFit/>
          </a:bodyPr>
          <a:lstStyle/>
          <a:p>
            <a:pPr algn="ctr"/>
            <a:r>
              <a:rPr lang="en-GB" sz="2200" b="1" dirty="0">
                <a:solidFill>
                  <a:schemeClr val="bg1"/>
                </a:solidFill>
                <a:latin typeface="+mj-lt"/>
                <a:ea typeface="Montserrat"/>
                <a:cs typeface="Montserrat"/>
                <a:sym typeface="Montserrat"/>
              </a:rPr>
              <a:t>Explorer</a:t>
            </a:r>
            <a:endParaRPr lang="en-US" sz="2200" b="1" dirty="0">
              <a:solidFill>
                <a:schemeClr val="bg1"/>
              </a:solidFill>
              <a:latin typeface="+mj-lt"/>
              <a:ea typeface="Montserrat"/>
              <a:cs typeface="Montserrat"/>
            </a:endParaRPr>
          </a:p>
        </p:txBody>
      </p:sp>
      <p:sp>
        <p:nvSpPr>
          <p:cNvPr id="96" name="Google Shape;96;p14"/>
          <p:cNvSpPr txBox="1"/>
          <p:nvPr/>
        </p:nvSpPr>
        <p:spPr>
          <a:xfrm>
            <a:off x="4408399" y="3717015"/>
            <a:ext cx="1243200" cy="584735"/>
          </a:xfrm>
          <a:prstGeom prst="rect">
            <a:avLst/>
          </a:prstGeom>
          <a:noFill/>
          <a:ln>
            <a:noFill/>
          </a:ln>
        </p:spPr>
        <p:txBody>
          <a:bodyPr spcFirstLastPara="1" wrap="square" lIns="121900" tIns="121900" rIns="121900" bIns="121900" anchor="t" anchorCtr="0">
            <a:spAutoFit/>
          </a:bodyPr>
          <a:lstStyle/>
          <a:p>
            <a:pPr algn="ctr"/>
            <a:r>
              <a:rPr lang="en-GB" sz="2200" b="1" dirty="0">
                <a:solidFill>
                  <a:schemeClr val="bg1"/>
                </a:solidFill>
                <a:latin typeface="+mj-lt"/>
                <a:ea typeface="Montserrat"/>
                <a:cs typeface="Montserrat"/>
                <a:sym typeface="Montserrat"/>
              </a:rPr>
              <a:t>Creator</a:t>
            </a:r>
            <a:endParaRPr lang="en-US" sz="2200" b="1" dirty="0">
              <a:solidFill>
                <a:schemeClr val="bg1"/>
              </a:solidFill>
              <a:latin typeface="+mj-lt"/>
              <a:ea typeface="Montserrat"/>
              <a:cs typeface="Montserrat"/>
            </a:endParaRPr>
          </a:p>
        </p:txBody>
      </p:sp>
      <p:sp>
        <p:nvSpPr>
          <p:cNvPr id="97" name="Google Shape;97;p14"/>
          <p:cNvSpPr txBox="1"/>
          <p:nvPr/>
        </p:nvSpPr>
        <p:spPr>
          <a:xfrm>
            <a:off x="5802010" y="5567795"/>
            <a:ext cx="2263804" cy="1077178"/>
          </a:xfrm>
          <a:prstGeom prst="rect">
            <a:avLst/>
          </a:prstGeom>
          <a:noFill/>
          <a:ln>
            <a:noFill/>
          </a:ln>
        </p:spPr>
        <p:txBody>
          <a:bodyPr spcFirstLastPara="1" wrap="square" lIns="121900" tIns="121900" rIns="121900" bIns="121900" anchor="t" anchorCtr="0">
            <a:spAutoFit/>
          </a:bodyPr>
          <a:lstStyle/>
          <a:p>
            <a:pPr marL="236849" algn="ctr"/>
            <a:r>
              <a:rPr lang="en-GB" sz="900" dirty="0">
                <a:solidFill>
                  <a:schemeClr val="accent4"/>
                </a:solidFill>
                <a:ea typeface="+mn-lt"/>
                <a:cs typeface="+mn-lt"/>
              </a:rPr>
              <a:t>Pioneer in his field</a:t>
            </a:r>
            <a:endParaRPr lang="en-US" sz="900" dirty="0">
              <a:solidFill>
                <a:schemeClr val="accent4"/>
              </a:solidFill>
              <a:ea typeface="+mn-lt"/>
              <a:cs typeface="+mn-lt"/>
            </a:endParaRPr>
          </a:p>
          <a:p>
            <a:pPr marL="236849" algn="ctr"/>
            <a:r>
              <a:rPr lang="en-GB" sz="900" dirty="0">
                <a:solidFill>
                  <a:schemeClr val="accent4"/>
                </a:solidFill>
                <a:ea typeface="+mn-lt"/>
                <a:cs typeface="+mn-lt"/>
              </a:rPr>
              <a:t>Wants challenges and new experiences</a:t>
            </a:r>
          </a:p>
          <a:p>
            <a:pPr marL="236849" algn="ctr"/>
            <a:r>
              <a:rPr lang="en-GB" sz="900" dirty="0">
                <a:solidFill>
                  <a:schemeClr val="accent4"/>
                </a:solidFill>
                <a:ea typeface="+mn-lt"/>
                <a:cs typeface="+mn-lt"/>
              </a:rPr>
              <a:t>Takes risks </a:t>
            </a:r>
          </a:p>
          <a:p>
            <a:pPr marL="236849" algn="ctr"/>
            <a:endParaRPr lang="en-GB" sz="900" dirty="0">
              <a:solidFill>
                <a:schemeClr val="accent4"/>
              </a:solidFill>
            </a:endParaRPr>
          </a:p>
          <a:p>
            <a:pPr marL="236849" algn="ctr"/>
            <a:endParaRPr lang="en-GB" sz="900" dirty="0">
              <a:solidFill>
                <a:schemeClr val="accent4"/>
              </a:solidFill>
            </a:endParaRPr>
          </a:p>
        </p:txBody>
      </p:sp>
      <p:sp>
        <p:nvSpPr>
          <p:cNvPr id="98" name="Google Shape;98;p14"/>
          <p:cNvSpPr txBox="1"/>
          <p:nvPr/>
        </p:nvSpPr>
        <p:spPr>
          <a:xfrm>
            <a:off x="1818843" y="5566257"/>
            <a:ext cx="2102000" cy="892512"/>
          </a:xfrm>
          <a:prstGeom prst="rect">
            <a:avLst/>
          </a:prstGeom>
          <a:noFill/>
          <a:ln>
            <a:noFill/>
          </a:ln>
        </p:spPr>
        <p:txBody>
          <a:bodyPr spcFirstLastPara="1" wrap="square" lIns="121900" tIns="121900" rIns="121900" bIns="121900" anchor="t" anchorCtr="0">
            <a:spAutoFit/>
          </a:bodyPr>
          <a:lstStyle/>
          <a:p>
            <a:pPr marL="236849" algn="ctr"/>
            <a:r>
              <a:rPr lang="en-GB" sz="900" dirty="0">
                <a:solidFill>
                  <a:schemeClr val="accent4"/>
                </a:solidFill>
                <a:ea typeface="+mn-lt"/>
                <a:cs typeface="+mn-lt"/>
              </a:rPr>
              <a:t>Caring and protective nature</a:t>
            </a:r>
          </a:p>
          <a:p>
            <a:pPr marL="236849" algn="ctr"/>
            <a:r>
              <a:rPr lang="en-GB" sz="900" dirty="0">
                <a:solidFill>
                  <a:schemeClr val="accent4"/>
                </a:solidFill>
                <a:ea typeface="+mn-lt"/>
                <a:cs typeface="+mn-lt"/>
              </a:rPr>
              <a:t>Extremely generous </a:t>
            </a:r>
            <a:endParaRPr lang="en-US" sz="900" dirty="0">
              <a:solidFill>
                <a:schemeClr val="accent4"/>
              </a:solidFill>
              <a:ea typeface="+mn-lt"/>
              <a:cs typeface="+mn-lt"/>
            </a:endParaRPr>
          </a:p>
          <a:p>
            <a:pPr marL="236849" algn="ctr"/>
            <a:r>
              <a:rPr lang="en-GB" sz="900" dirty="0">
                <a:solidFill>
                  <a:schemeClr val="accent4"/>
                </a:solidFill>
                <a:ea typeface="+mn-lt"/>
                <a:cs typeface="+mn-lt"/>
              </a:rPr>
              <a:t>Makes people feel secure </a:t>
            </a:r>
            <a:r>
              <a:rPr lang="en-GB" sz="1200" dirty="0">
                <a:solidFill>
                  <a:schemeClr val="accent4"/>
                </a:solidFill>
                <a:ea typeface="+mn-lt"/>
                <a:cs typeface="+mn-lt"/>
              </a:rPr>
              <a:t> </a:t>
            </a:r>
            <a:endParaRPr lang="en-US" sz="1200" dirty="0">
              <a:solidFill>
                <a:schemeClr val="accent4"/>
              </a:solidFill>
              <a:ea typeface="+mn-lt"/>
              <a:cs typeface="+mn-lt"/>
            </a:endParaRPr>
          </a:p>
          <a:p>
            <a:pPr marL="236849">
              <a:buSzPts val="800"/>
            </a:pPr>
            <a:endParaRPr lang="en-GB" sz="1200" dirty="0">
              <a:solidFill>
                <a:schemeClr val="accent4"/>
              </a:solidFill>
              <a:latin typeface="Montserrat"/>
              <a:ea typeface="Montserrat"/>
              <a:cs typeface="Montserrat"/>
            </a:endParaRPr>
          </a:p>
        </p:txBody>
      </p:sp>
      <p:pic>
        <p:nvPicPr>
          <p:cNvPr id="4100" name="Picture 4" descr="girl walks on gray concrete pathway">
            <a:extLst>
              <a:ext uri="{FF2B5EF4-FFF2-40B4-BE49-F238E27FC236}">
                <a16:creationId xmlns:a16="http://schemas.microsoft.com/office/drawing/2014/main" id="{55E5F6EA-2526-475E-8D23-59FC2E44D06C}"/>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9929" t="11957" r="5796" b="10279"/>
          <a:stretch/>
        </p:blipFill>
        <p:spPr bwMode="auto">
          <a:xfrm>
            <a:off x="10514787" y="3736921"/>
            <a:ext cx="1273180" cy="1762201"/>
          </a:xfrm>
          <a:prstGeom prst="rect">
            <a:avLst/>
          </a:prstGeom>
          <a:noFill/>
          <a:extLst>
            <a:ext uri="{909E8E84-426E-40DD-AFC4-6F175D3DCCD1}">
              <a14:hiddenFill xmlns:a14="http://schemas.microsoft.com/office/drawing/2010/main">
                <a:solidFill>
                  <a:srgbClr val="FFFFFF"/>
                </a:solidFill>
              </a14:hiddenFill>
            </a:ext>
          </a:extLst>
        </p:spPr>
      </p:pic>
      <p:sp>
        <p:nvSpPr>
          <p:cNvPr id="99" name="Google Shape;99;p14"/>
          <p:cNvSpPr txBox="1"/>
          <p:nvPr/>
        </p:nvSpPr>
        <p:spPr>
          <a:xfrm>
            <a:off x="3726448" y="5562267"/>
            <a:ext cx="2314000" cy="1123344"/>
          </a:xfrm>
          <a:prstGeom prst="rect">
            <a:avLst/>
          </a:prstGeom>
          <a:noFill/>
          <a:ln>
            <a:noFill/>
          </a:ln>
        </p:spPr>
        <p:txBody>
          <a:bodyPr spcFirstLastPara="1" wrap="square" lIns="121900" tIns="121900" rIns="121900" bIns="121900" anchor="t" anchorCtr="0">
            <a:spAutoFit/>
          </a:bodyPr>
          <a:lstStyle/>
          <a:p>
            <a:pPr marL="236849" algn="ctr"/>
            <a:r>
              <a:rPr lang="en-GB" sz="900" dirty="0">
                <a:solidFill>
                  <a:schemeClr val="accent4"/>
                </a:solidFill>
                <a:ea typeface="+mn-lt"/>
                <a:cs typeface="+mn-lt"/>
              </a:rPr>
              <a:t>Creative </a:t>
            </a:r>
            <a:endParaRPr lang="en-US" sz="900" dirty="0">
              <a:solidFill>
                <a:schemeClr val="accent4"/>
              </a:solidFill>
              <a:ea typeface="+mn-lt"/>
              <a:cs typeface="+mn-lt"/>
            </a:endParaRPr>
          </a:p>
          <a:p>
            <a:pPr marL="236849" algn="ctr"/>
            <a:r>
              <a:rPr lang="en-GB" sz="900" dirty="0">
                <a:solidFill>
                  <a:schemeClr val="accent4"/>
                </a:solidFill>
                <a:ea typeface="+mn-lt"/>
                <a:cs typeface="+mn-lt"/>
              </a:rPr>
              <a:t>Innovative, Daring, Inspirational</a:t>
            </a:r>
          </a:p>
          <a:p>
            <a:pPr marL="236849" algn="ctr"/>
            <a:r>
              <a:rPr lang="en-GB" sz="900" dirty="0">
                <a:solidFill>
                  <a:schemeClr val="accent4"/>
                </a:solidFill>
                <a:ea typeface="+mn-lt"/>
                <a:cs typeface="+mn-lt"/>
              </a:rPr>
              <a:t>Focuses on experimentation</a:t>
            </a:r>
            <a:endParaRPr lang="en-US" sz="900" dirty="0">
              <a:solidFill>
                <a:schemeClr val="accent4"/>
              </a:solidFill>
              <a:latin typeface="Montserrat"/>
              <a:ea typeface="Montserrat"/>
              <a:cs typeface="Montserrat"/>
            </a:endParaRPr>
          </a:p>
          <a:p>
            <a:pPr marL="236849" algn="ctr"/>
            <a:endParaRPr lang="en-GB" sz="900" dirty="0">
              <a:solidFill>
                <a:schemeClr val="accent4"/>
              </a:solidFill>
              <a:latin typeface="Montserrat"/>
              <a:ea typeface="Montserrat"/>
              <a:cs typeface="Montserrat"/>
            </a:endParaRPr>
          </a:p>
          <a:p>
            <a:pPr marL="236849" algn="ctr"/>
            <a:endParaRPr lang="en-GB" sz="900" dirty="0">
              <a:solidFill>
                <a:schemeClr val="accent4"/>
              </a:solidFill>
              <a:latin typeface="Montserrat"/>
              <a:ea typeface="Montserrat"/>
              <a:cs typeface="Montserrat"/>
            </a:endParaRPr>
          </a:p>
          <a:p>
            <a:pPr marL="236849">
              <a:buSzPts val="800"/>
            </a:pPr>
            <a:endParaRPr lang="en-GB" sz="1200" dirty="0">
              <a:solidFill>
                <a:schemeClr val="accent4"/>
              </a:solidFill>
              <a:latin typeface="Montserrat"/>
              <a:ea typeface="Montserrat"/>
              <a:cs typeface="Montserrat"/>
            </a:endParaRPr>
          </a:p>
        </p:txBody>
      </p:sp>
      <p:pic>
        <p:nvPicPr>
          <p:cNvPr id="4098" name="Picture 2" descr="person in white long sleeve shirt holding silver ring">
            <a:extLst>
              <a:ext uri="{FF2B5EF4-FFF2-40B4-BE49-F238E27FC236}">
                <a16:creationId xmlns:a16="http://schemas.microsoft.com/office/drawing/2014/main" id="{CC5AD968-0FA2-43F5-9615-C6F478022752}"/>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t="20183"/>
          <a:stretch/>
        </p:blipFill>
        <p:spPr bwMode="auto">
          <a:xfrm>
            <a:off x="2368841" y="3736921"/>
            <a:ext cx="1255537" cy="1781563"/>
          </a:xfrm>
          <a:prstGeom prst="rect">
            <a:avLst/>
          </a:prstGeom>
          <a:noFill/>
          <a:extLst>
            <a:ext uri="{909E8E84-426E-40DD-AFC4-6F175D3DCCD1}">
              <a14:hiddenFill xmlns:a14="http://schemas.microsoft.com/office/drawing/2010/main">
                <a:solidFill>
                  <a:srgbClr val="FFFFFF"/>
                </a:solidFill>
              </a14:hiddenFill>
            </a:ext>
          </a:extLst>
        </p:spPr>
      </p:pic>
      <p:sp>
        <p:nvSpPr>
          <p:cNvPr id="95" name="Google Shape;95;p14"/>
          <p:cNvSpPr txBox="1"/>
          <p:nvPr/>
        </p:nvSpPr>
        <p:spPr>
          <a:xfrm>
            <a:off x="2325006" y="3717015"/>
            <a:ext cx="1386132" cy="584735"/>
          </a:xfrm>
          <a:prstGeom prst="rect">
            <a:avLst/>
          </a:prstGeom>
          <a:noFill/>
          <a:ln>
            <a:noFill/>
          </a:ln>
        </p:spPr>
        <p:txBody>
          <a:bodyPr spcFirstLastPara="1" wrap="square" lIns="121900" tIns="121900" rIns="121900" bIns="121900" anchor="t" anchorCtr="0">
            <a:spAutoFit/>
          </a:bodyPr>
          <a:lstStyle/>
          <a:p>
            <a:pPr algn="ctr"/>
            <a:r>
              <a:rPr lang="en-GB" sz="2200" b="1" dirty="0">
                <a:solidFill>
                  <a:schemeClr val="bg1"/>
                </a:solidFill>
                <a:latin typeface="+mj-lt"/>
                <a:ea typeface="Montserrat"/>
                <a:cs typeface="Montserrat"/>
                <a:sym typeface="Montserrat"/>
              </a:rPr>
              <a:t>Caregiver</a:t>
            </a:r>
            <a:endParaRPr lang="en-US" sz="2200" b="1" dirty="0">
              <a:solidFill>
                <a:schemeClr val="bg1"/>
              </a:solidFill>
              <a:latin typeface="+mj-lt"/>
              <a:ea typeface="Montserrat"/>
              <a:cs typeface="Montserrat"/>
            </a:endParaRPr>
          </a:p>
        </p:txBody>
      </p:sp>
      <p:sp>
        <p:nvSpPr>
          <p:cNvPr id="69" name="Google Shape;69;p14"/>
          <p:cNvSpPr txBox="1"/>
          <p:nvPr/>
        </p:nvSpPr>
        <p:spPr>
          <a:xfrm>
            <a:off x="10506136" y="3717015"/>
            <a:ext cx="1331600" cy="584735"/>
          </a:xfrm>
          <a:prstGeom prst="rect">
            <a:avLst/>
          </a:prstGeom>
          <a:noFill/>
          <a:ln>
            <a:noFill/>
          </a:ln>
        </p:spPr>
        <p:txBody>
          <a:bodyPr spcFirstLastPara="1" wrap="square" lIns="121900" tIns="121900" rIns="121900" bIns="121900" anchor="t" anchorCtr="0">
            <a:spAutoFit/>
          </a:bodyPr>
          <a:lstStyle/>
          <a:p>
            <a:pPr algn="ctr"/>
            <a:r>
              <a:rPr lang="en-GB" sz="2200" b="1" dirty="0">
                <a:solidFill>
                  <a:schemeClr val="bg1"/>
                </a:solidFill>
                <a:latin typeface="+mj-lt"/>
                <a:ea typeface="Montserrat"/>
                <a:cs typeface="Montserrat"/>
                <a:sym typeface="Montserrat"/>
              </a:rPr>
              <a:t>Innocent</a:t>
            </a:r>
            <a:r>
              <a:rPr lang="en-GB" sz="2200" dirty="0">
                <a:solidFill>
                  <a:schemeClr val="bg1"/>
                </a:solidFill>
                <a:latin typeface="+mj-lt"/>
                <a:ea typeface="Montserrat"/>
                <a:cs typeface="Montserrat"/>
                <a:sym typeface="Montserrat"/>
              </a:rPr>
              <a:t> </a:t>
            </a:r>
            <a:endParaRPr lang="en-US" sz="2200" dirty="0">
              <a:solidFill>
                <a:schemeClr val="bg1"/>
              </a:solidFill>
              <a:latin typeface="+mj-lt"/>
              <a:ea typeface="Montserrat"/>
              <a:cs typeface="Montserrat"/>
            </a:endParaRPr>
          </a:p>
        </p:txBody>
      </p:sp>
      <p:pic>
        <p:nvPicPr>
          <p:cNvPr id="4102" name="Picture 6" descr="man wearing black notched lapel suit jacket in focus photography">
            <a:extLst>
              <a:ext uri="{FF2B5EF4-FFF2-40B4-BE49-F238E27FC236}">
                <a16:creationId xmlns:a16="http://schemas.microsoft.com/office/drawing/2014/main" id="{1DB2EEF6-193A-4630-83DE-02EE6C26D74E}"/>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l="2962" t="-1113" b="8455"/>
          <a:stretch/>
        </p:blipFill>
        <p:spPr bwMode="auto">
          <a:xfrm>
            <a:off x="344413" y="3714826"/>
            <a:ext cx="1255537" cy="1798285"/>
          </a:xfrm>
          <a:prstGeom prst="rect">
            <a:avLst/>
          </a:prstGeom>
          <a:noFill/>
          <a:extLst>
            <a:ext uri="{909E8E84-426E-40DD-AFC4-6F175D3DCCD1}">
              <a14:hiddenFill xmlns:a14="http://schemas.microsoft.com/office/drawing/2010/main">
                <a:solidFill>
                  <a:srgbClr val="FFFFFF"/>
                </a:solidFill>
              </a14:hiddenFill>
            </a:ext>
          </a:extLst>
        </p:spPr>
      </p:pic>
      <p:sp>
        <p:nvSpPr>
          <p:cNvPr id="84" name="Google Shape;84;p14"/>
          <p:cNvSpPr txBox="1"/>
          <p:nvPr/>
        </p:nvSpPr>
        <p:spPr>
          <a:xfrm>
            <a:off x="433259" y="3717015"/>
            <a:ext cx="1084000" cy="584735"/>
          </a:xfrm>
          <a:prstGeom prst="rect">
            <a:avLst/>
          </a:prstGeom>
          <a:noFill/>
          <a:ln>
            <a:noFill/>
          </a:ln>
        </p:spPr>
        <p:txBody>
          <a:bodyPr spcFirstLastPara="1" wrap="square" lIns="121900" tIns="121900" rIns="121900" bIns="121900" anchor="t" anchorCtr="0">
            <a:spAutoFit/>
          </a:bodyPr>
          <a:lstStyle/>
          <a:p>
            <a:pPr algn="ctr"/>
            <a:r>
              <a:rPr lang="en-GB" sz="2200" b="1" dirty="0">
                <a:solidFill>
                  <a:schemeClr val="bg1"/>
                </a:solidFill>
                <a:latin typeface="+mj-lt"/>
                <a:ea typeface="Montserrat"/>
                <a:cs typeface="Montserrat"/>
                <a:sym typeface="Montserrat"/>
              </a:rPr>
              <a:t>Ruler</a:t>
            </a:r>
            <a:endParaRPr sz="2200" b="1" dirty="0">
              <a:solidFill>
                <a:schemeClr val="bg1"/>
              </a:solidFill>
              <a:latin typeface="+mj-lt"/>
              <a:ea typeface="Montserrat"/>
              <a:cs typeface="Montserrat"/>
              <a:sym typeface="Montserrat"/>
            </a:endParaRPr>
          </a:p>
        </p:txBody>
      </p:sp>
      <p:pic>
        <p:nvPicPr>
          <p:cNvPr id="3" name="Picture 3" descr="Logo, company name&#10;&#10;Description automatically generated">
            <a:extLst>
              <a:ext uri="{FF2B5EF4-FFF2-40B4-BE49-F238E27FC236}">
                <a16:creationId xmlns:a16="http://schemas.microsoft.com/office/drawing/2014/main" id="{DC98D120-8642-477A-88B2-371953ECF6F7}"/>
              </a:ext>
            </a:extLst>
          </p:cNvPr>
          <p:cNvPicPr>
            <a:picLocks noChangeAspect="1"/>
          </p:cNvPicPr>
          <p:nvPr/>
        </p:nvPicPr>
        <p:blipFill>
          <a:blip r:embed="rId19"/>
          <a:stretch>
            <a:fillRect/>
          </a:stretch>
        </p:blipFill>
        <p:spPr>
          <a:xfrm>
            <a:off x="321733" y="3060718"/>
            <a:ext cx="697091" cy="287111"/>
          </a:xfrm>
          <a:prstGeom prst="rect">
            <a:avLst/>
          </a:prstGeom>
        </p:spPr>
      </p:pic>
      <p:pic>
        <p:nvPicPr>
          <p:cNvPr id="5" name="Picture 5">
            <a:extLst>
              <a:ext uri="{FF2B5EF4-FFF2-40B4-BE49-F238E27FC236}">
                <a16:creationId xmlns:a16="http://schemas.microsoft.com/office/drawing/2014/main" id="{171F08C5-E3C2-49F6-B9D5-0C90B92C27D3}"/>
              </a:ext>
            </a:extLst>
          </p:cNvPr>
          <p:cNvPicPr>
            <a:picLocks noChangeAspect="1"/>
          </p:cNvPicPr>
          <p:nvPr/>
        </p:nvPicPr>
        <p:blipFill>
          <a:blip r:embed="rId20"/>
          <a:stretch>
            <a:fillRect/>
          </a:stretch>
        </p:blipFill>
        <p:spPr>
          <a:xfrm>
            <a:off x="2266891" y="3088797"/>
            <a:ext cx="682532" cy="293371"/>
          </a:xfrm>
          <a:prstGeom prst="rect">
            <a:avLst/>
          </a:prstGeom>
        </p:spPr>
      </p:pic>
      <p:pic>
        <p:nvPicPr>
          <p:cNvPr id="7" name="Picture 7" descr="Logo&#10;&#10;Description automatically generated">
            <a:extLst>
              <a:ext uri="{FF2B5EF4-FFF2-40B4-BE49-F238E27FC236}">
                <a16:creationId xmlns:a16="http://schemas.microsoft.com/office/drawing/2014/main" id="{1AF45205-691E-49AA-B5E2-64A5B1AA8A98}"/>
              </a:ext>
            </a:extLst>
          </p:cNvPr>
          <p:cNvPicPr>
            <a:picLocks noChangeAspect="1"/>
          </p:cNvPicPr>
          <p:nvPr/>
        </p:nvPicPr>
        <p:blipFill>
          <a:blip r:embed="rId21"/>
          <a:stretch>
            <a:fillRect/>
          </a:stretch>
        </p:blipFill>
        <p:spPr>
          <a:xfrm>
            <a:off x="4272845" y="3055108"/>
            <a:ext cx="697089" cy="298331"/>
          </a:xfrm>
          <a:prstGeom prst="rect">
            <a:avLst/>
          </a:prstGeom>
        </p:spPr>
      </p:pic>
      <p:pic>
        <p:nvPicPr>
          <p:cNvPr id="8" name="Picture 8" descr="Logo, company name&#10;&#10;Description automatically generated">
            <a:extLst>
              <a:ext uri="{FF2B5EF4-FFF2-40B4-BE49-F238E27FC236}">
                <a16:creationId xmlns:a16="http://schemas.microsoft.com/office/drawing/2014/main" id="{635E0826-0FE7-4176-B3EE-CCF293804CDB}"/>
              </a:ext>
            </a:extLst>
          </p:cNvPr>
          <p:cNvPicPr>
            <a:picLocks noChangeAspect="1"/>
          </p:cNvPicPr>
          <p:nvPr/>
        </p:nvPicPr>
        <p:blipFill>
          <a:blip r:embed="rId22"/>
          <a:stretch>
            <a:fillRect/>
          </a:stretch>
        </p:blipFill>
        <p:spPr>
          <a:xfrm>
            <a:off x="5118326" y="3058576"/>
            <a:ext cx="683684" cy="291395"/>
          </a:xfrm>
          <a:prstGeom prst="rect">
            <a:avLst/>
          </a:prstGeom>
        </p:spPr>
      </p:pic>
      <p:pic>
        <p:nvPicPr>
          <p:cNvPr id="9" name="Picture 9" descr="A picture containing text, clipart&#10;&#10;Description automatically generated">
            <a:extLst>
              <a:ext uri="{FF2B5EF4-FFF2-40B4-BE49-F238E27FC236}">
                <a16:creationId xmlns:a16="http://schemas.microsoft.com/office/drawing/2014/main" id="{9DCB3A63-88A9-49A5-985B-5C19D26321C7}"/>
              </a:ext>
            </a:extLst>
          </p:cNvPr>
          <p:cNvPicPr>
            <a:picLocks noChangeAspect="1"/>
          </p:cNvPicPr>
          <p:nvPr/>
        </p:nvPicPr>
        <p:blipFill>
          <a:blip r:embed="rId23"/>
          <a:stretch>
            <a:fillRect/>
          </a:stretch>
        </p:blipFill>
        <p:spPr>
          <a:xfrm>
            <a:off x="6520125" y="3057801"/>
            <a:ext cx="546737" cy="292031"/>
          </a:xfrm>
          <a:prstGeom prst="rect">
            <a:avLst/>
          </a:prstGeom>
        </p:spPr>
      </p:pic>
      <p:pic>
        <p:nvPicPr>
          <p:cNvPr id="11" name="Picture 11" descr="Logo, company name&#10;&#10;Description automatically generated">
            <a:extLst>
              <a:ext uri="{FF2B5EF4-FFF2-40B4-BE49-F238E27FC236}">
                <a16:creationId xmlns:a16="http://schemas.microsoft.com/office/drawing/2014/main" id="{2B991E29-04F2-4D60-8CE8-F96A81F73508}"/>
              </a:ext>
            </a:extLst>
          </p:cNvPr>
          <p:cNvPicPr>
            <a:picLocks noChangeAspect="1"/>
          </p:cNvPicPr>
          <p:nvPr/>
        </p:nvPicPr>
        <p:blipFill>
          <a:blip r:embed="rId24"/>
          <a:stretch>
            <a:fillRect/>
          </a:stretch>
        </p:blipFill>
        <p:spPr>
          <a:xfrm>
            <a:off x="8407400" y="3060594"/>
            <a:ext cx="690035" cy="287359"/>
          </a:xfrm>
          <a:prstGeom prst="rect">
            <a:avLst/>
          </a:prstGeom>
        </p:spPr>
      </p:pic>
      <p:pic>
        <p:nvPicPr>
          <p:cNvPr id="12" name="Picture 12" descr="Logo&#10;&#10;Description automatically generated">
            <a:extLst>
              <a:ext uri="{FF2B5EF4-FFF2-40B4-BE49-F238E27FC236}">
                <a16:creationId xmlns:a16="http://schemas.microsoft.com/office/drawing/2014/main" id="{28D1D2F2-A71C-4B73-9C0A-098051190F6C}"/>
              </a:ext>
            </a:extLst>
          </p:cNvPr>
          <p:cNvPicPr>
            <a:picLocks noChangeAspect="1"/>
          </p:cNvPicPr>
          <p:nvPr/>
        </p:nvPicPr>
        <p:blipFill>
          <a:blip r:embed="rId25"/>
          <a:stretch>
            <a:fillRect/>
          </a:stretch>
        </p:blipFill>
        <p:spPr>
          <a:xfrm>
            <a:off x="9143248" y="3057800"/>
            <a:ext cx="700617" cy="292947"/>
          </a:xfrm>
          <a:prstGeom prst="rect">
            <a:avLst/>
          </a:prstGeom>
        </p:spPr>
      </p:pic>
      <p:pic>
        <p:nvPicPr>
          <p:cNvPr id="13" name="Picture 13">
            <a:extLst>
              <a:ext uri="{FF2B5EF4-FFF2-40B4-BE49-F238E27FC236}">
                <a16:creationId xmlns:a16="http://schemas.microsoft.com/office/drawing/2014/main" id="{7F6CF28A-2E0B-4D5E-B009-0F5916E3D088}"/>
              </a:ext>
            </a:extLst>
          </p:cNvPr>
          <p:cNvPicPr>
            <a:picLocks noChangeAspect="1"/>
          </p:cNvPicPr>
          <p:nvPr/>
        </p:nvPicPr>
        <p:blipFill>
          <a:blip r:embed="rId26"/>
          <a:stretch>
            <a:fillRect/>
          </a:stretch>
        </p:blipFill>
        <p:spPr>
          <a:xfrm>
            <a:off x="10479234" y="3050010"/>
            <a:ext cx="697089" cy="308527"/>
          </a:xfrm>
          <a:prstGeom prst="rect">
            <a:avLst/>
          </a:prstGeom>
        </p:spPr>
      </p:pic>
      <p:pic>
        <p:nvPicPr>
          <p:cNvPr id="14" name="Picture 14" descr="A picture containing text, clipart&#10;&#10;Description automatically generated">
            <a:extLst>
              <a:ext uri="{FF2B5EF4-FFF2-40B4-BE49-F238E27FC236}">
                <a16:creationId xmlns:a16="http://schemas.microsoft.com/office/drawing/2014/main" id="{AD1F376A-18DF-42FF-8741-1C6A2F917C0B}"/>
              </a:ext>
            </a:extLst>
          </p:cNvPr>
          <p:cNvPicPr>
            <a:picLocks noChangeAspect="1"/>
          </p:cNvPicPr>
          <p:nvPr/>
        </p:nvPicPr>
        <p:blipFill>
          <a:blip r:embed="rId27"/>
          <a:stretch>
            <a:fillRect/>
          </a:stretch>
        </p:blipFill>
        <p:spPr>
          <a:xfrm>
            <a:off x="11244200" y="3132683"/>
            <a:ext cx="697089" cy="143181"/>
          </a:xfrm>
          <a:prstGeom prst="rect">
            <a:avLst/>
          </a:prstGeom>
        </p:spPr>
      </p:pic>
      <p:pic>
        <p:nvPicPr>
          <p:cNvPr id="18" name="Picture 18" descr="Text&#10;&#10;Description automatically generated">
            <a:extLst>
              <a:ext uri="{FF2B5EF4-FFF2-40B4-BE49-F238E27FC236}">
                <a16:creationId xmlns:a16="http://schemas.microsoft.com/office/drawing/2014/main" id="{53F7F9E9-E434-4352-AABC-FF0FC50FBB7C}"/>
              </a:ext>
            </a:extLst>
          </p:cNvPr>
          <p:cNvPicPr>
            <a:picLocks noChangeAspect="1"/>
          </p:cNvPicPr>
          <p:nvPr/>
        </p:nvPicPr>
        <p:blipFill>
          <a:blip r:embed="rId28"/>
          <a:stretch>
            <a:fillRect/>
          </a:stretch>
        </p:blipFill>
        <p:spPr>
          <a:xfrm>
            <a:off x="2665369" y="6404008"/>
            <a:ext cx="694267" cy="288925"/>
          </a:xfrm>
          <a:prstGeom prst="rect">
            <a:avLst/>
          </a:prstGeom>
        </p:spPr>
      </p:pic>
      <p:pic>
        <p:nvPicPr>
          <p:cNvPr id="21" name="Picture 21" descr="Logo&#10;&#10;Description automatically generated">
            <a:extLst>
              <a:ext uri="{FF2B5EF4-FFF2-40B4-BE49-F238E27FC236}">
                <a16:creationId xmlns:a16="http://schemas.microsoft.com/office/drawing/2014/main" id="{2AD5B840-4F52-42A0-818A-9E9AB60ED717}"/>
              </a:ext>
            </a:extLst>
          </p:cNvPr>
          <p:cNvPicPr>
            <a:picLocks noChangeAspect="1"/>
          </p:cNvPicPr>
          <p:nvPr/>
        </p:nvPicPr>
        <p:blipFill>
          <a:blip r:embed="rId29"/>
          <a:stretch>
            <a:fillRect/>
          </a:stretch>
        </p:blipFill>
        <p:spPr>
          <a:xfrm>
            <a:off x="6266217" y="6401184"/>
            <a:ext cx="689681" cy="294571"/>
          </a:xfrm>
          <a:prstGeom prst="rect">
            <a:avLst/>
          </a:prstGeom>
        </p:spPr>
      </p:pic>
      <p:pic>
        <p:nvPicPr>
          <p:cNvPr id="22" name="Picture 22" descr="Logo, company name&#10;&#10;Description automatically generated">
            <a:extLst>
              <a:ext uri="{FF2B5EF4-FFF2-40B4-BE49-F238E27FC236}">
                <a16:creationId xmlns:a16="http://schemas.microsoft.com/office/drawing/2014/main" id="{D0448933-9FE0-4623-B5CA-09B398500A29}"/>
              </a:ext>
            </a:extLst>
          </p:cNvPr>
          <p:cNvPicPr>
            <a:picLocks noChangeAspect="1"/>
          </p:cNvPicPr>
          <p:nvPr/>
        </p:nvPicPr>
        <p:blipFill>
          <a:blip r:embed="rId30"/>
          <a:stretch>
            <a:fillRect/>
          </a:stretch>
        </p:blipFill>
        <p:spPr>
          <a:xfrm>
            <a:off x="7207957" y="6394206"/>
            <a:ext cx="697089" cy="308527"/>
          </a:xfrm>
          <a:prstGeom prst="rect">
            <a:avLst/>
          </a:prstGeom>
        </p:spPr>
      </p:pic>
      <p:pic>
        <p:nvPicPr>
          <p:cNvPr id="24" name="Picture 24" descr="Logo&#10;&#10;Description automatically generated">
            <a:extLst>
              <a:ext uri="{FF2B5EF4-FFF2-40B4-BE49-F238E27FC236}">
                <a16:creationId xmlns:a16="http://schemas.microsoft.com/office/drawing/2014/main" id="{2B94C73A-8868-4C07-8925-82DBB9BDE98A}"/>
              </a:ext>
            </a:extLst>
          </p:cNvPr>
          <p:cNvPicPr>
            <a:picLocks noChangeAspect="1"/>
          </p:cNvPicPr>
          <p:nvPr/>
        </p:nvPicPr>
        <p:blipFill>
          <a:blip r:embed="rId31"/>
          <a:stretch>
            <a:fillRect/>
          </a:stretch>
        </p:blipFill>
        <p:spPr>
          <a:xfrm>
            <a:off x="8421384" y="6368398"/>
            <a:ext cx="690035" cy="360145"/>
          </a:xfrm>
          <a:prstGeom prst="rect">
            <a:avLst/>
          </a:prstGeom>
        </p:spPr>
      </p:pic>
      <p:pic>
        <p:nvPicPr>
          <p:cNvPr id="25" name="Picture 25">
            <a:extLst>
              <a:ext uri="{FF2B5EF4-FFF2-40B4-BE49-F238E27FC236}">
                <a16:creationId xmlns:a16="http://schemas.microsoft.com/office/drawing/2014/main" id="{663A9B44-B089-460F-BE67-F1E11488385A}"/>
              </a:ext>
            </a:extLst>
          </p:cNvPr>
          <p:cNvPicPr>
            <a:picLocks noChangeAspect="1"/>
          </p:cNvPicPr>
          <p:nvPr/>
        </p:nvPicPr>
        <p:blipFill>
          <a:blip r:embed="rId32"/>
          <a:stretch>
            <a:fillRect/>
          </a:stretch>
        </p:blipFill>
        <p:spPr>
          <a:xfrm>
            <a:off x="11243733" y="6398773"/>
            <a:ext cx="690035" cy="299392"/>
          </a:xfrm>
          <a:prstGeom prst="rect">
            <a:avLst/>
          </a:prstGeom>
        </p:spPr>
      </p:pic>
      <p:pic>
        <p:nvPicPr>
          <p:cNvPr id="26" name="Picture 26" descr="Logo, company name&#10;&#10;Description automatically generated">
            <a:extLst>
              <a:ext uri="{FF2B5EF4-FFF2-40B4-BE49-F238E27FC236}">
                <a16:creationId xmlns:a16="http://schemas.microsoft.com/office/drawing/2014/main" id="{3A19FD27-086F-46BD-A830-C4473AA0B7E9}"/>
              </a:ext>
            </a:extLst>
          </p:cNvPr>
          <p:cNvPicPr>
            <a:picLocks noChangeAspect="1"/>
          </p:cNvPicPr>
          <p:nvPr/>
        </p:nvPicPr>
        <p:blipFill>
          <a:blip r:embed="rId33"/>
          <a:stretch>
            <a:fillRect/>
          </a:stretch>
        </p:blipFill>
        <p:spPr>
          <a:xfrm>
            <a:off x="10456809" y="6404790"/>
            <a:ext cx="690035" cy="287359"/>
          </a:xfrm>
          <a:prstGeom prst="rect">
            <a:avLst/>
          </a:prstGeom>
        </p:spPr>
      </p:pic>
      <p:pic>
        <p:nvPicPr>
          <p:cNvPr id="1026" name="Picture 2">
            <a:extLst>
              <a:ext uri="{FF2B5EF4-FFF2-40B4-BE49-F238E27FC236}">
                <a16:creationId xmlns:a16="http://schemas.microsoft.com/office/drawing/2014/main" id="{E2B711CF-79A8-40A1-AF35-4B2F8CC71B0B}"/>
              </a:ext>
            </a:extLst>
          </p:cNvPr>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949975" y="3097845"/>
            <a:ext cx="489828" cy="21285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louis vuitton logo">
            <a:extLst>
              <a:ext uri="{FF2B5EF4-FFF2-40B4-BE49-F238E27FC236}">
                <a16:creationId xmlns:a16="http://schemas.microsoft.com/office/drawing/2014/main" id="{09B22A6D-70F8-4236-86FD-918110D71D64}"/>
              </a:ext>
            </a:extLst>
          </p:cNvPr>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402245" y="6364752"/>
            <a:ext cx="335895" cy="36743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mercedes logo">
            <a:extLst>
              <a:ext uri="{FF2B5EF4-FFF2-40B4-BE49-F238E27FC236}">
                <a16:creationId xmlns:a16="http://schemas.microsoft.com/office/drawing/2014/main" id="{BBDDF835-48BE-40B5-95C7-A4035103C091}"/>
              </a:ext>
            </a:extLst>
          </p:cNvPr>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1027907" y="6345592"/>
            <a:ext cx="364280" cy="40575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mage result for apple logo">
            <a:extLst>
              <a:ext uri="{FF2B5EF4-FFF2-40B4-BE49-F238E27FC236}">
                <a16:creationId xmlns:a16="http://schemas.microsoft.com/office/drawing/2014/main" id="{40095BBE-57BC-4BFA-B8C9-BA073451B333}"/>
              </a:ext>
            </a:extLst>
          </p:cNvPr>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5157351" y="6357826"/>
            <a:ext cx="323672" cy="381289"/>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See the source image">
            <a:extLst>
              <a:ext uri="{FF2B5EF4-FFF2-40B4-BE49-F238E27FC236}">
                <a16:creationId xmlns:a16="http://schemas.microsoft.com/office/drawing/2014/main" id="{2D735393-09A3-4617-9D3D-27BAF3C0EC0F}"/>
              </a:ext>
            </a:extLst>
          </p:cNvPr>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3061531" y="3148908"/>
            <a:ext cx="579845" cy="222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63639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F6895B9-B91C-48D4-932E-C6DA2EF3DEC7}"/>
              </a:ext>
            </a:extLst>
          </p:cNvPr>
          <p:cNvSpPr/>
          <p:nvPr/>
        </p:nvSpPr>
        <p:spPr>
          <a:xfrm>
            <a:off x="5892801" y="0"/>
            <a:ext cx="6489580" cy="22592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9" name="Picture Placeholder 18" descr="A close up of a sign&#10;&#10;Description automatically generated">
            <a:extLst>
              <a:ext uri="{FF2B5EF4-FFF2-40B4-BE49-F238E27FC236}">
                <a16:creationId xmlns:a16="http://schemas.microsoft.com/office/drawing/2014/main" id="{A9C44BF6-F30C-4311-ACBE-D870EE6424C0}"/>
              </a:ext>
            </a:extLst>
          </p:cNvPr>
          <p:cNvPicPr>
            <a:picLocks noGrp="1" noChangeAspect="1"/>
          </p:cNvPicPr>
          <p:nvPr>
            <p:ph type="pic" idx="4294967295"/>
          </p:nvPr>
        </p:nvPicPr>
        <p:blipFill>
          <a:blip r:embed="rId3"/>
          <a:srcRect l="5536" r="5536"/>
          <a:stretch>
            <a:fillRect/>
          </a:stretch>
        </p:blipFill>
        <p:spPr>
          <a:xfrm>
            <a:off x="11053733" y="3416382"/>
            <a:ext cx="909637" cy="1020763"/>
          </a:xfrm>
          <a:solidFill>
            <a:schemeClr val="bg1"/>
          </a:solidFill>
        </p:spPr>
      </p:pic>
      <p:sp>
        <p:nvSpPr>
          <p:cNvPr id="4" name="Text Placeholder 3">
            <a:extLst>
              <a:ext uri="{FF2B5EF4-FFF2-40B4-BE49-F238E27FC236}">
                <a16:creationId xmlns:a16="http://schemas.microsoft.com/office/drawing/2014/main" id="{0F79539E-E9ED-F641-B398-4F48D52EF6ED}"/>
              </a:ext>
            </a:extLst>
          </p:cNvPr>
          <p:cNvSpPr>
            <a:spLocks noGrp="1"/>
          </p:cNvSpPr>
          <p:nvPr>
            <p:ph type="body" sz="half" idx="4294967295"/>
          </p:nvPr>
        </p:nvSpPr>
        <p:spPr>
          <a:xfrm>
            <a:off x="486837" y="2638456"/>
            <a:ext cx="4495800" cy="3213100"/>
          </a:xfrm>
        </p:spPr>
        <p:txBody>
          <a:bodyPr>
            <a:normAutofit lnSpcReduction="10000"/>
          </a:bodyPr>
          <a:lstStyle/>
          <a:p>
            <a:pPr marL="285744" indent="-285744">
              <a:buClr>
                <a:schemeClr val="bg1"/>
              </a:buClr>
              <a:buFont typeface="Arial" panose="020B0604020202020204" pitchFamily="34" charset="0"/>
              <a:buChar char="•"/>
            </a:pPr>
            <a:r>
              <a:rPr lang="en-GB" sz="1800" dirty="0"/>
              <a:t>CLT associate with 15y experience in international </a:t>
            </a:r>
            <a:r>
              <a:rPr lang="en-GB" sz="1800" b="1" dirty="0"/>
              <a:t>marketing, user experience and sales</a:t>
            </a:r>
          </a:p>
          <a:p>
            <a:pPr marL="285744" indent="-285744">
              <a:buClr>
                <a:schemeClr val="bg1"/>
              </a:buClr>
              <a:buFont typeface="Arial" panose="020B0604020202020204" pitchFamily="34" charset="0"/>
              <a:buChar char="•"/>
            </a:pPr>
            <a:r>
              <a:rPr lang="en-GB" sz="1800" b="1" dirty="0"/>
              <a:t>Circular economy consultant</a:t>
            </a:r>
          </a:p>
          <a:p>
            <a:pPr marL="285744" indent="-285744">
              <a:buClr>
                <a:schemeClr val="bg1"/>
              </a:buClr>
              <a:buFont typeface="Arial" panose="020B0604020202020204" pitchFamily="34" charset="0"/>
              <a:buChar char="•"/>
            </a:pPr>
            <a:r>
              <a:rPr lang="en-GB" sz="1800" dirty="0"/>
              <a:t>Worked with blue-chip and start-up organisations, B2B / B2C</a:t>
            </a:r>
          </a:p>
          <a:p>
            <a:pPr marL="285744" indent="-285744">
              <a:buClr>
                <a:schemeClr val="bg1"/>
              </a:buClr>
              <a:buFont typeface="Arial" panose="020B0604020202020204" pitchFamily="34" charset="0"/>
              <a:buChar char="•"/>
            </a:pPr>
            <a:r>
              <a:rPr lang="en-GB" sz="1800" dirty="0"/>
              <a:t>Founded the C Collective to focus only on organisations with positive social and environment impact</a:t>
            </a:r>
          </a:p>
          <a:p>
            <a:pPr marL="285744" indent="-285744">
              <a:buClr>
                <a:schemeClr val="bg1"/>
              </a:buClr>
              <a:buFont typeface="Arial" panose="020B0604020202020204" pitchFamily="34" charset="0"/>
              <a:buChar char="•"/>
            </a:pPr>
            <a:endParaRPr lang="en-GB" sz="1800" dirty="0"/>
          </a:p>
          <a:p>
            <a:pPr marL="285744" indent="-285744">
              <a:buClr>
                <a:schemeClr val="bg1"/>
              </a:buClr>
              <a:buFont typeface="Arial" panose="020B0604020202020204" pitchFamily="34" charset="0"/>
              <a:buChar char="•"/>
            </a:pPr>
            <a:r>
              <a:rPr lang="en-GB" sz="1800" dirty="0"/>
              <a:t>marie@theccollective.com</a:t>
            </a:r>
          </a:p>
        </p:txBody>
      </p:sp>
      <p:sp>
        <p:nvSpPr>
          <p:cNvPr id="15" name="Title 14">
            <a:extLst>
              <a:ext uri="{FF2B5EF4-FFF2-40B4-BE49-F238E27FC236}">
                <a16:creationId xmlns:a16="http://schemas.microsoft.com/office/drawing/2014/main" id="{B8A81285-8F3F-42EC-8EAA-91F4B81742AD}"/>
              </a:ext>
            </a:extLst>
          </p:cNvPr>
          <p:cNvSpPr>
            <a:spLocks noGrp="1"/>
          </p:cNvSpPr>
          <p:nvPr>
            <p:ph type="title" idx="4294967295"/>
          </p:nvPr>
        </p:nvSpPr>
        <p:spPr>
          <a:xfrm>
            <a:off x="700347" y="120127"/>
            <a:ext cx="3932238" cy="1600200"/>
          </a:xfrm>
        </p:spPr>
        <p:txBody>
          <a:bodyPr/>
          <a:lstStyle/>
          <a:p>
            <a:r>
              <a:rPr lang="en-US" dirty="0">
                <a:solidFill>
                  <a:schemeClr val="tx1"/>
                </a:solidFill>
              </a:rPr>
              <a:t>My background</a:t>
            </a:r>
            <a:endParaRPr lang="en-GB" dirty="0">
              <a:solidFill>
                <a:schemeClr val="tx1"/>
              </a:solidFill>
            </a:endParaRPr>
          </a:p>
        </p:txBody>
      </p:sp>
      <p:pic>
        <p:nvPicPr>
          <p:cNvPr id="5" name="Picture 4">
            <a:extLst>
              <a:ext uri="{FF2B5EF4-FFF2-40B4-BE49-F238E27FC236}">
                <a16:creationId xmlns:a16="http://schemas.microsoft.com/office/drawing/2014/main" id="{F967741D-17D5-094E-91BE-C8836D2E49A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972198" y="179379"/>
            <a:ext cx="2300337" cy="1293940"/>
          </a:xfrm>
          <a:prstGeom prst="rect">
            <a:avLst/>
          </a:prstGeom>
        </p:spPr>
      </p:pic>
      <p:pic>
        <p:nvPicPr>
          <p:cNvPr id="7" name="Picture 6">
            <a:extLst>
              <a:ext uri="{FF2B5EF4-FFF2-40B4-BE49-F238E27FC236}">
                <a16:creationId xmlns:a16="http://schemas.microsoft.com/office/drawing/2014/main" id="{3D9D224E-1422-B14E-ABAA-2CBF3CE2BED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662060" y="1456236"/>
            <a:ext cx="1762075" cy="254583"/>
          </a:xfrm>
          <a:prstGeom prst="rect">
            <a:avLst/>
          </a:prstGeom>
        </p:spPr>
      </p:pic>
      <p:pic>
        <p:nvPicPr>
          <p:cNvPr id="8" name="Picture 7">
            <a:extLst>
              <a:ext uri="{FF2B5EF4-FFF2-40B4-BE49-F238E27FC236}">
                <a16:creationId xmlns:a16="http://schemas.microsoft.com/office/drawing/2014/main" id="{A757FE63-323D-DF4E-B334-EC1068AB6FB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026191" y="377628"/>
            <a:ext cx="2055852" cy="755525"/>
          </a:xfrm>
          <a:prstGeom prst="rect">
            <a:avLst/>
          </a:prstGeom>
        </p:spPr>
      </p:pic>
      <p:pic>
        <p:nvPicPr>
          <p:cNvPr id="10" name="Picture 9">
            <a:extLst>
              <a:ext uri="{FF2B5EF4-FFF2-40B4-BE49-F238E27FC236}">
                <a16:creationId xmlns:a16="http://schemas.microsoft.com/office/drawing/2014/main" id="{2112D327-FAE5-F640-8FB8-03093C5FC93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642350" y="518578"/>
            <a:ext cx="954741" cy="954741"/>
          </a:xfrm>
          <a:prstGeom prst="rect">
            <a:avLst/>
          </a:prstGeom>
        </p:spPr>
      </p:pic>
      <p:pic>
        <p:nvPicPr>
          <p:cNvPr id="24" name="Picture 23">
            <a:extLst>
              <a:ext uri="{FF2B5EF4-FFF2-40B4-BE49-F238E27FC236}">
                <a16:creationId xmlns:a16="http://schemas.microsoft.com/office/drawing/2014/main" id="{EB1F675B-2DCA-D943-B06E-D6CD03DBD690}"/>
              </a:ext>
            </a:extLst>
          </p:cNvPr>
          <p:cNvPicPr>
            <a:picLocks noChangeAspect="1"/>
          </p:cNvPicPr>
          <p:nvPr/>
        </p:nvPicPr>
        <p:blipFill>
          <a:blip r:embed="rId8"/>
          <a:stretch>
            <a:fillRect/>
          </a:stretch>
        </p:blipFill>
        <p:spPr>
          <a:xfrm>
            <a:off x="6295464" y="3847672"/>
            <a:ext cx="2934843" cy="1760907"/>
          </a:xfrm>
          <a:prstGeom prst="rect">
            <a:avLst/>
          </a:prstGeom>
        </p:spPr>
      </p:pic>
      <p:pic>
        <p:nvPicPr>
          <p:cNvPr id="13" name="Picture 12">
            <a:extLst>
              <a:ext uri="{FF2B5EF4-FFF2-40B4-BE49-F238E27FC236}">
                <a16:creationId xmlns:a16="http://schemas.microsoft.com/office/drawing/2014/main" id="{AFCE8F31-4C22-CF4E-8E8A-95881B29FCE2}"/>
              </a:ext>
            </a:extLst>
          </p:cNvPr>
          <p:cNvPicPr>
            <a:picLocks noChangeAspect="1"/>
          </p:cNvPicPr>
          <p:nvPr/>
        </p:nvPicPr>
        <p:blipFill>
          <a:blip r:embed="rId9"/>
          <a:stretch>
            <a:fillRect/>
          </a:stretch>
        </p:blipFill>
        <p:spPr>
          <a:xfrm>
            <a:off x="6806591" y="5292500"/>
            <a:ext cx="2055852" cy="875207"/>
          </a:xfrm>
          <a:prstGeom prst="rect">
            <a:avLst/>
          </a:prstGeom>
        </p:spPr>
      </p:pic>
      <p:pic>
        <p:nvPicPr>
          <p:cNvPr id="8194" name="Picture 2" descr="Home">
            <a:extLst>
              <a:ext uri="{FF2B5EF4-FFF2-40B4-BE49-F238E27FC236}">
                <a16:creationId xmlns:a16="http://schemas.microsoft.com/office/drawing/2014/main" id="{05722C72-5402-4F3C-B926-51B8D7E7762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805066" y="4612733"/>
            <a:ext cx="1774529" cy="123882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D552B431-3784-400F-AFAF-202EFB11BB9C}"/>
              </a:ext>
            </a:extLst>
          </p:cNvPr>
          <p:cNvPicPr>
            <a:picLocks noChangeAspect="1"/>
          </p:cNvPicPr>
          <p:nvPr/>
        </p:nvPicPr>
        <p:blipFill>
          <a:blip r:embed="rId11"/>
          <a:stretch>
            <a:fillRect/>
          </a:stretch>
        </p:blipFill>
        <p:spPr>
          <a:xfrm>
            <a:off x="8764517" y="2988529"/>
            <a:ext cx="1785913" cy="969185"/>
          </a:xfrm>
          <a:prstGeom prst="rect">
            <a:avLst/>
          </a:prstGeom>
        </p:spPr>
      </p:pic>
      <p:pic>
        <p:nvPicPr>
          <p:cNvPr id="14" name="Picture 13">
            <a:extLst>
              <a:ext uri="{FF2B5EF4-FFF2-40B4-BE49-F238E27FC236}">
                <a16:creationId xmlns:a16="http://schemas.microsoft.com/office/drawing/2014/main" id="{F3B801F3-AD23-4360-83D9-9AEB508D227F}"/>
              </a:ext>
            </a:extLst>
          </p:cNvPr>
          <p:cNvPicPr>
            <a:picLocks noChangeAspect="1"/>
          </p:cNvPicPr>
          <p:nvPr/>
        </p:nvPicPr>
        <p:blipFill>
          <a:blip r:embed="rId12"/>
          <a:stretch>
            <a:fillRect/>
          </a:stretch>
        </p:blipFill>
        <p:spPr>
          <a:xfrm>
            <a:off x="6431170" y="2247254"/>
            <a:ext cx="1776389" cy="697867"/>
          </a:xfrm>
          <a:prstGeom prst="rect">
            <a:avLst/>
          </a:prstGeom>
        </p:spPr>
      </p:pic>
      <p:pic>
        <p:nvPicPr>
          <p:cNvPr id="6" name="Picture 5">
            <a:extLst>
              <a:ext uri="{FF2B5EF4-FFF2-40B4-BE49-F238E27FC236}">
                <a16:creationId xmlns:a16="http://schemas.microsoft.com/office/drawing/2014/main" id="{8DE287AC-97E3-AA47-A5EE-DBD704223463}"/>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6464016" y="3553627"/>
            <a:ext cx="2055852" cy="373137"/>
          </a:xfrm>
          <a:prstGeom prst="rect">
            <a:avLst/>
          </a:prstGeom>
        </p:spPr>
      </p:pic>
      <p:pic>
        <p:nvPicPr>
          <p:cNvPr id="3074" name="Picture 2" descr="ETI appoints Baringa Partners to help develop EnergyPath ...">
            <a:extLst>
              <a:ext uri="{FF2B5EF4-FFF2-40B4-BE49-F238E27FC236}">
                <a16:creationId xmlns:a16="http://schemas.microsoft.com/office/drawing/2014/main" id="{8E5BFE5E-B68C-4129-B340-F2ECDEA898E0}"/>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t="24900" b="37983"/>
          <a:stretch/>
        </p:blipFill>
        <p:spPr bwMode="auto">
          <a:xfrm>
            <a:off x="9344862" y="1850947"/>
            <a:ext cx="1812472" cy="6727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92420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2" name="Rectangle 1">
            <a:extLst>
              <a:ext uri="{FF2B5EF4-FFF2-40B4-BE49-F238E27FC236}">
                <a16:creationId xmlns:a16="http://schemas.microsoft.com/office/drawing/2014/main" id="{4714E108-5FF1-433D-A410-4F32FAEFEDA8}"/>
              </a:ext>
            </a:extLst>
          </p:cNvPr>
          <p:cNvSpPr/>
          <p:nvPr/>
        </p:nvSpPr>
        <p:spPr>
          <a:xfrm>
            <a:off x="-234126" y="6184685"/>
            <a:ext cx="12876513" cy="83153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pic>
        <p:nvPicPr>
          <p:cNvPr id="1040" name="Picture 16" descr="Image result for magnum chocolate logo">
            <a:extLst>
              <a:ext uri="{FF2B5EF4-FFF2-40B4-BE49-F238E27FC236}">
                <a16:creationId xmlns:a16="http://schemas.microsoft.com/office/drawing/2014/main" id="{DE70BEBA-7392-44A5-8AC2-2C6A67D058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22833" y="3022577"/>
            <a:ext cx="697089" cy="363911"/>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Image result for bbc logo">
            <a:extLst>
              <a:ext uri="{FF2B5EF4-FFF2-40B4-BE49-F238E27FC236}">
                <a16:creationId xmlns:a16="http://schemas.microsoft.com/office/drawing/2014/main" id="{59C21181-82FE-4A55-841B-A422566310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40051" y="6184686"/>
            <a:ext cx="882780" cy="72756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lego logo">
            <a:extLst>
              <a:ext uri="{FF2B5EF4-FFF2-40B4-BE49-F238E27FC236}">
                <a16:creationId xmlns:a16="http://schemas.microsoft.com/office/drawing/2014/main" id="{058F271D-9FED-437E-855B-AA1E4590E0B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63356" y="6216926"/>
            <a:ext cx="642457" cy="663087"/>
          </a:xfrm>
          <a:prstGeom prst="rect">
            <a:avLst/>
          </a:prstGeom>
          <a:noFill/>
          <a:extLst>
            <a:ext uri="{909E8E84-426E-40DD-AFC4-6F175D3DCCD1}">
              <a14:hiddenFill xmlns:a14="http://schemas.microsoft.com/office/drawing/2010/main">
                <a:solidFill>
                  <a:srgbClr val="FFFFFF"/>
                </a:solidFill>
              </a14:hiddenFill>
            </a:ext>
          </a:extLst>
        </p:spPr>
      </p:pic>
      <p:pic>
        <p:nvPicPr>
          <p:cNvPr id="64" name="Google Shape;64;p14" descr="A silhouette of a person standing on a ledge with the sun in the background&#10;&#10;Description automatically generated with medium confidence"/>
          <p:cNvPicPr preferRelativeResize="0"/>
          <p:nvPr/>
        </p:nvPicPr>
        <p:blipFill>
          <a:blip r:embed="rId6">
            <a:alphaModFix/>
          </a:blip>
          <a:stretch>
            <a:fillRect/>
          </a:stretch>
        </p:blipFill>
        <p:spPr>
          <a:xfrm>
            <a:off x="334278" y="409319"/>
            <a:ext cx="1275807" cy="1756228"/>
          </a:xfrm>
          <a:prstGeom prst="rect">
            <a:avLst/>
          </a:prstGeom>
          <a:noFill/>
          <a:ln>
            <a:noFill/>
          </a:ln>
        </p:spPr>
      </p:pic>
      <p:pic>
        <p:nvPicPr>
          <p:cNvPr id="65" name="Google Shape;65;p14" descr="A person with his hand on his chin&#10;&#10;Description automatically generated with medium confidence"/>
          <p:cNvPicPr preferRelativeResize="0"/>
          <p:nvPr/>
        </p:nvPicPr>
        <p:blipFill>
          <a:blip r:embed="rId7">
            <a:alphaModFix/>
          </a:blip>
          <a:stretch>
            <a:fillRect/>
          </a:stretch>
        </p:blipFill>
        <p:spPr>
          <a:xfrm>
            <a:off x="8484792" y="409119"/>
            <a:ext cx="1269616" cy="1759608"/>
          </a:xfrm>
          <a:prstGeom prst="rect">
            <a:avLst/>
          </a:prstGeom>
          <a:noFill/>
          <a:ln>
            <a:noFill/>
          </a:ln>
        </p:spPr>
      </p:pic>
      <p:sp>
        <p:nvSpPr>
          <p:cNvPr id="67" name="Google Shape;67;p14"/>
          <p:cNvSpPr txBox="1"/>
          <p:nvPr/>
        </p:nvSpPr>
        <p:spPr>
          <a:xfrm>
            <a:off x="389479" y="362097"/>
            <a:ext cx="1180800" cy="584735"/>
          </a:xfrm>
          <a:prstGeom prst="rect">
            <a:avLst/>
          </a:prstGeom>
          <a:noFill/>
          <a:ln>
            <a:noFill/>
          </a:ln>
        </p:spPr>
        <p:txBody>
          <a:bodyPr spcFirstLastPara="1" wrap="square" lIns="121900" tIns="121900" rIns="121900" bIns="121900" anchor="t" anchorCtr="0">
            <a:spAutoFit/>
          </a:bodyPr>
          <a:lstStyle/>
          <a:p>
            <a:pPr algn="ctr"/>
            <a:r>
              <a:rPr lang="en-GB" sz="2200" b="1" dirty="0">
                <a:solidFill>
                  <a:schemeClr val="bg1"/>
                </a:solidFill>
                <a:latin typeface="+mj-lt"/>
                <a:ea typeface="Montserrat"/>
                <a:cs typeface="Montserrat"/>
                <a:sym typeface="Montserrat"/>
              </a:rPr>
              <a:t>Hero</a:t>
            </a:r>
            <a:r>
              <a:rPr lang="en-GB" sz="2200" b="1" dirty="0">
                <a:solidFill>
                  <a:schemeClr val="bg1"/>
                </a:solidFill>
                <a:latin typeface="Montserrat"/>
                <a:ea typeface="Montserrat"/>
                <a:cs typeface="Montserrat"/>
                <a:sym typeface="Montserrat"/>
              </a:rPr>
              <a:t> </a:t>
            </a:r>
            <a:endParaRPr sz="2200" b="1" dirty="0">
              <a:solidFill>
                <a:schemeClr val="bg1"/>
              </a:solidFill>
              <a:latin typeface="Montserrat"/>
              <a:ea typeface="Montserrat"/>
              <a:cs typeface="Montserrat"/>
              <a:sym typeface="Montserrat"/>
            </a:endParaRPr>
          </a:p>
        </p:txBody>
      </p:sp>
      <p:sp>
        <p:nvSpPr>
          <p:cNvPr id="68" name="Google Shape;68;p14"/>
          <p:cNvSpPr txBox="1"/>
          <p:nvPr/>
        </p:nvSpPr>
        <p:spPr>
          <a:xfrm>
            <a:off x="8354051" y="362097"/>
            <a:ext cx="1500400" cy="584735"/>
          </a:xfrm>
          <a:prstGeom prst="rect">
            <a:avLst/>
          </a:prstGeom>
          <a:noFill/>
          <a:ln>
            <a:noFill/>
          </a:ln>
        </p:spPr>
        <p:txBody>
          <a:bodyPr spcFirstLastPara="1" wrap="square" lIns="121900" tIns="121900" rIns="121900" bIns="121900" anchor="t" anchorCtr="0">
            <a:spAutoFit/>
          </a:bodyPr>
          <a:lstStyle/>
          <a:p>
            <a:pPr algn="ctr"/>
            <a:r>
              <a:rPr lang="en-GB" sz="2200" b="1" dirty="0">
                <a:solidFill>
                  <a:schemeClr val="bg1"/>
                </a:solidFill>
                <a:latin typeface="+mj-lt"/>
                <a:ea typeface="Montserrat"/>
                <a:cs typeface="Montserrat"/>
                <a:sym typeface="Montserrat"/>
              </a:rPr>
              <a:t>Everyman</a:t>
            </a:r>
            <a:endParaRPr lang="en-US" sz="2200" b="1" dirty="0">
              <a:solidFill>
                <a:schemeClr val="bg1"/>
              </a:solidFill>
              <a:latin typeface="+mj-lt"/>
              <a:ea typeface="Montserrat"/>
              <a:cs typeface="Montserrat"/>
            </a:endParaRPr>
          </a:p>
        </p:txBody>
      </p:sp>
      <p:sp>
        <p:nvSpPr>
          <p:cNvPr id="70" name="Google Shape;70;p14"/>
          <p:cNvSpPr txBox="1"/>
          <p:nvPr/>
        </p:nvSpPr>
        <p:spPr>
          <a:xfrm>
            <a:off x="-81169" y="2169536"/>
            <a:ext cx="1913005" cy="1123344"/>
          </a:xfrm>
          <a:prstGeom prst="rect">
            <a:avLst/>
          </a:prstGeom>
          <a:noFill/>
          <a:ln>
            <a:noFill/>
          </a:ln>
        </p:spPr>
        <p:txBody>
          <a:bodyPr spcFirstLastPara="1" wrap="square" lIns="121900" tIns="121900" rIns="121900" bIns="121900" anchor="t" anchorCtr="0">
            <a:spAutoFit/>
          </a:bodyPr>
          <a:lstStyle/>
          <a:p>
            <a:pPr marL="245105" algn="ctr"/>
            <a:r>
              <a:rPr lang="en-GB" sz="900" dirty="0">
                <a:solidFill>
                  <a:schemeClr val="accent4"/>
                </a:solidFill>
                <a:ea typeface="+mn-lt"/>
                <a:cs typeface="+mn-lt"/>
              </a:rPr>
              <a:t>Bravery, Strength</a:t>
            </a:r>
          </a:p>
          <a:p>
            <a:pPr marL="245105" algn="ctr"/>
            <a:r>
              <a:rPr lang="en-GB" sz="900" dirty="0">
                <a:solidFill>
                  <a:schemeClr val="accent4"/>
                </a:solidFill>
                <a:ea typeface="+mn-lt"/>
                <a:cs typeface="+mn-lt"/>
              </a:rPr>
              <a:t>Make the world a better place  </a:t>
            </a:r>
          </a:p>
          <a:p>
            <a:pPr marL="245105" algn="ctr"/>
            <a:r>
              <a:rPr lang="en-GB" sz="900" dirty="0">
                <a:solidFill>
                  <a:schemeClr val="accent4"/>
                </a:solidFill>
                <a:ea typeface="+mn-lt"/>
                <a:cs typeface="+mn-lt"/>
              </a:rPr>
              <a:t>Stands up for the weak</a:t>
            </a:r>
          </a:p>
          <a:p>
            <a:pPr marL="245105" algn="ctr"/>
            <a:endParaRPr lang="en-GB" sz="900" dirty="0">
              <a:solidFill>
                <a:schemeClr val="accent4"/>
              </a:solidFill>
            </a:endParaRPr>
          </a:p>
          <a:p>
            <a:pPr marL="245105" algn="ctr"/>
            <a:endParaRPr lang="en-GB" sz="1200" dirty="0">
              <a:solidFill>
                <a:schemeClr val="accent4"/>
              </a:solidFill>
            </a:endParaRPr>
          </a:p>
        </p:txBody>
      </p:sp>
      <p:sp>
        <p:nvSpPr>
          <p:cNvPr id="71" name="Google Shape;71;p14"/>
          <p:cNvSpPr txBox="1"/>
          <p:nvPr/>
        </p:nvSpPr>
        <p:spPr>
          <a:xfrm>
            <a:off x="7801487" y="2201637"/>
            <a:ext cx="2408916" cy="938678"/>
          </a:xfrm>
          <a:prstGeom prst="rect">
            <a:avLst/>
          </a:prstGeom>
          <a:noFill/>
          <a:ln>
            <a:noFill/>
          </a:ln>
        </p:spPr>
        <p:txBody>
          <a:bodyPr spcFirstLastPara="1" wrap="square" lIns="121900" tIns="121900" rIns="121900" bIns="121900" anchor="t" anchorCtr="0">
            <a:spAutoFit/>
          </a:bodyPr>
          <a:lstStyle/>
          <a:p>
            <a:pPr marL="245105" algn="ctr"/>
            <a:r>
              <a:rPr lang="en-US" sz="900" dirty="0">
                <a:solidFill>
                  <a:schemeClr val="accent4"/>
                </a:solidFill>
                <a:ea typeface="+mn-lt"/>
                <a:cs typeface="+mn-lt"/>
              </a:rPr>
              <a:t>Empathetic - Sense of belonging </a:t>
            </a:r>
          </a:p>
          <a:p>
            <a:pPr marL="245105" algn="ctr"/>
            <a:r>
              <a:rPr lang="en-US" sz="900" dirty="0">
                <a:solidFill>
                  <a:schemeClr val="accent4"/>
                </a:solidFill>
                <a:ea typeface="+mn-lt"/>
                <a:cs typeface="+mn-lt"/>
              </a:rPr>
              <a:t>The ‘person next door'</a:t>
            </a:r>
          </a:p>
          <a:p>
            <a:pPr marL="245105" algn="ctr"/>
            <a:r>
              <a:rPr lang="en-US" sz="900" dirty="0">
                <a:solidFill>
                  <a:schemeClr val="accent4"/>
                </a:solidFill>
                <a:ea typeface="+mn-lt"/>
                <a:cs typeface="+mn-lt"/>
              </a:rPr>
              <a:t>Authentic - Friendly </a:t>
            </a:r>
          </a:p>
          <a:p>
            <a:pPr marL="245105" algn="ctr"/>
            <a:br>
              <a:rPr lang="en-US" sz="900" dirty="0">
                <a:solidFill>
                  <a:schemeClr val="accent4"/>
                </a:solidFill>
              </a:rPr>
            </a:br>
            <a:endParaRPr lang="en-US" sz="900" dirty="0">
              <a:solidFill>
                <a:schemeClr val="accent4"/>
              </a:solidFill>
            </a:endParaRPr>
          </a:p>
        </p:txBody>
      </p:sp>
      <p:sp>
        <p:nvSpPr>
          <p:cNvPr id="72" name="Google Shape;72;p14"/>
          <p:cNvSpPr txBox="1"/>
          <p:nvPr/>
        </p:nvSpPr>
        <p:spPr>
          <a:xfrm>
            <a:off x="9491587" y="5518915"/>
            <a:ext cx="3150800" cy="892512"/>
          </a:xfrm>
          <a:prstGeom prst="rect">
            <a:avLst/>
          </a:prstGeom>
          <a:noFill/>
          <a:ln>
            <a:noFill/>
          </a:ln>
        </p:spPr>
        <p:txBody>
          <a:bodyPr spcFirstLastPara="1" wrap="square" lIns="121900" tIns="121900" rIns="121900" bIns="121900" anchor="t" anchorCtr="0">
            <a:spAutoFit/>
          </a:bodyPr>
          <a:lstStyle/>
          <a:p>
            <a:pPr marL="245105" algn="ctr"/>
            <a:r>
              <a:rPr lang="en-US" sz="900" dirty="0">
                <a:solidFill>
                  <a:schemeClr val="accent4"/>
                </a:solidFill>
                <a:ea typeface="+mn-lt"/>
                <a:cs typeface="+mn-lt"/>
              </a:rPr>
              <a:t>Carefree, dreamer </a:t>
            </a:r>
          </a:p>
          <a:p>
            <a:pPr marL="245105" algn="ctr"/>
            <a:r>
              <a:rPr lang="en-US" sz="900" dirty="0">
                <a:solidFill>
                  <a:schemeClr val="accent4"/>
                </a:solidFill>
                <a:ea typeface="+mn-lt"/>
                <a:cs typeface="+mn-lt"/>
              </a:rPr>
              <a:t>Optimistic for the future</a:t>
            </a:r>
          </a:p>
          <a:p>
            <a:pPr marL="245105" algn="ctr"/>
            <a:r>
              <a:rPr lang="en-US" sz="900" dirty="0">
                <a:solidFill>
                  <a:schemeClr val="accent4"/>
                </a:solidFill>
                <a:ea typeface="+mn-lt"/>
                <a:cs typeface="+mn-lt"/>
              </a:rPr>
              <a:t>Trustworthy and reliable </a:t>
            </a:r>
            <a:r>
              <a:rPr lang="en-US" sz="1200" dirty="0">
                <a:solidFill>
                  <a:schemeClr val="accent4"/>
                </a:solidFill>
                <a:ea typeface="+mn-lt"/>
                <a:cs typeface="+mn-lt"/>
              </a:rPr>
              <a:t> </a:t>
            </a:r>
          </a:p>
          <a:p>
            <a:pPr marL="245105">
              <a:buSzPts val="700"/>
            </a:pPr>
            <a:endParaRPr lang="en-GB" sz="1200" dirty="0">
              <a:solidFill>
                <a:schemeClr val="accent4"/>
              </a:solidFill>
              <a:latin typeface="Montserrat"/>
              <a:ea typeface="Montserrat"/>
              <a:cs typeface="Montserrat"/>
            </a:endParaRPr>
          </a:p>
        </p:txBody>
      </p:sp>
      <p:pic>
        <p:nvPicPr>
          <p:cNvPr id="73" name="Google Shape;73;p14" descr="A picture containing text, indoor, person, office&#10;&#10;Description automatically generated"/>
          <p:cNvPicPr preferRelativeResize="0"/>
          <p:nvPr/>
        </p:nvPicPr>
        <p:blipFill>
          <a:blip r:embed="rId8">
            <a:alphaModFix/>
          </a:blip>
          <a:stretch>
            <a:fillRect/>
          </a:stretch>
        </p:blipFill>
        <p:spPr>
          <a:xfrm>
            <a:off x="2376846" y="406969"/>
            <a:ext cx="1262485" cy="1751855"/>
          </a:xfrm>
          <a:prstGeom prst="rect">
            <a:avLst/>
          </a:prstGeom>
          <a:noFill/>
          <a:ln>
            <a:noFill/>
          </a:ln>
        </p:spPr>
      </p:pic>
      <p:pic>
        <p:nvPicPr>
          <p:cNvPr id="74" name="Google Shape;74;p14" descr="A picture containing person, outdoor, dancer&#10;&#10;Description automatically generated"/>
          <p:cNvPicPr preferRelativeResize="0"/>
          <p:nvPr/>
        </p:nvPicPr>
        <p:blipFill>
          <a:blip r:embed="rId9">
            <a:alphaModFix/>
          </a:blip>
          <a:stretch>
            <a:fillRect/>
          </a:stretch>
        </p:blipFill>
        <p:spPr>
          <a:xfrm>
            <a:off x="10521169" y="402685"/>
            <a:ext cx="1266799" cy="1753033"/>
          </a:xfrm>
          <a:prstGeom prst="rect">
            <a:avLst/>
          </a:prstGeom>
          <a:noFill/>
          <a:ln>
            <a:noFill/>
          </a:ln>
        </p:spPr>
      </p:pic>
      <p:pic>
        <p:nvPicPr>
          <p:cNvPr id="75" name="Google Shape;75;p14"/>
          <p:cNvPicPr preferRelativeResize="0"/>
          <p:nvPr/>
        </p:nvPicPr>
        <p:blipFill>
          <a:blip r:embed="rId10">
            <a:alphaModFix/>
          </a:blip>
          <a:stretch>
            <a:fillRect/>
          </a:stretch>
        </p:blipFill>
        <p:spPr>
          <a:xfrm>
            <a:off x="8468514" y="3736921"/>
            <a:ext cx="1277383" cy="1762911"/>
          </a:xfrm>
          <a:prstGeom prst="rect">
            <a:avLst/>
          </a:prstGeom>
          <a:noFill/>
          <a:ln>
            <a:noFill/>
          </a:ln>
        </p:spPr>
      </p:pic>
      <p:sp>
        <p:nvSpPr>
          <p:cNvPr id="76" name="Google Shape;76;p14"/>
          <p:cNvSpPr txBox="1"/>
          <p:nvPr/>
        </p:nvSpPr>
        <p:spPr>
          <a:xfrm>
            <a:off x="8633400" y="3717015"/>
            <a:ext cx="972400" cy="584735"/>
          </a:xfrm>
          <a:prstGeom prst="rect">
            <a:avLst/>
          </a:prstGeom>
          <a:noFill/>
          <a:ln>
            <a:noFill/>
          </a:ln>
        </p:spPr>
        <p:txBody>
          <a:bodyPr spcFirstLastPara="1" wrap="square" lIns="121900" tIns="121900" rIns="121900" bIns="121900" anchor="t" anchorCtr="0">
            <a:spAutoFit/>
          </a:bodyPr>
          <a:lstStyle/>
          <a:p>
            <a:pPr algn="ctr"/>
            <a:r>
              <a:rPr lang="en-GB" sz="2200" b="1" dirty="0">
                <a:solidFill>
                  <a:schemeClr val="bg1"/>
                </a:solidFill>
                <a:latin typeface="+mj-lt"/>
                <a:ea typeface="Montserrat"/>
                <a:cs typeface="Montserrat"/>
                <a:sym typeface="Montserrat"/>
              </a:rPr>
              <a:t>Sage</a:t>
            </a:r>
            <a:endParaRPr sz="2200" b="1" dirty="0">
              <a:solidFill>
                <a:schemeClr val="bg1"/>
              </a:solidFill>
              <a:latin typeface="+mj-lt"/>
              <a:ea typeface="Montserrat"/>
              <a:cs typeface="Montserrat"/>
              <a:sym typeface="Montserrat"/>
            </a:endParaRPr>
          </a:p>
        </p:txBody>
      </p:sp>
      <p:sp>
        <p:nvSpPr>
          <p:cNvPr id="77" name="Google Shape;77;p14"/>
          <p:cNvSpPr txBox="1"/>
          <p:nvPr/>
        </p:nvSpPr>
        <p:spPr>
          <a:xfrm>
            <a:off x="2343065" y="362097"/>
            <a:ext cx="1331600" cy="584735"/>
          </a:xfrm>
          <a:prstGeom prst="rect">
            <a:avLst/>
          </a:prstGeom>
          <a:noFill/>
          <a:ln>
            <a:noFill/>
          </a:ln>
        </p:spPr>
        <p:txBody>
          <a:bodyPr spcFirstLastPara="1" wrap="square" lIns="121900" tIns="121900" rIns="121900" bIns="121900" anchor="t" anchorCtr="0">
            <a:spAutoFit/>
          </a:bodyPr>
          <a:lstStyle/>
          <a:p>
            <a:pPr algn="ctr"/>
            <a:r>
              <a:rPr lang="en-GB" sz="2200" b="1" dirty="0">
                <a:solidFill>
                  <a:schemeClr val="bg1"/>
                </a:solidFill>
                <a:latin typeface="+mj-lt"/>
                <a:ea typeface="Montserrat"/>
                <a:cs typeface="Montserrat"/>
                <a:sym typeface="Montserrat"/>
              </a:rPr>
              <a:t>Magician</a:t>
            </a:r>
            <a:endParaRPr lang="en-US" sz="2200" b="1" dirty="0">
              <a:solidFill>
                <a:schemeClr val="bg1"/>
              </a:solidFill>
              <a:latin typeface="+mj-lt"/>
              <a:ea typeface="Montserrat"/>
              <a:cs typeface="Montserrat"/>
            </a:endParaRPr>
          </a:p>
        </p:txBody>
      </p:sp>
      <p:sp>
        <p:nvSpPr>
          <p:cNvPr id="78" name="Google Shape;78;p14"/>
          <p:cNvSpPr txBox="1"/>
          <p:nvPr/>
        </p:nvSpPr>
        <p:spPr>
          <a:xfrm>
            <a:off x="10585923" y="362097"/>
            <a:ext cx="1180800" cy="584735"/>
          </a:xfrm>
          <a:prstGeom prst="rect">
            <a:avLst/>
          </a:prstGeom>
          <a:noFill/>
          <a:ln>
            <a:noFill/>
          </a:ln>
        </p:spPr>
        <p:txBody>
          <a:bodyPr spcFirstLastPara="1" wrap="square" lIns="121900" tIns="121900" rIns="121900" bIns="121900" anchor="t" anchorCtr="0">
            <a:spAutoFit/>
          </a:bodyPr>
          <a:lstStyle/>
          <a:p>
            <a:pPr algn="ctr"/>
            <a:r>
              <a:rPr lang="en-GB" sz="2200" b="1" dirty="0">
                <a:solidFill>
                  <a:schemeClr val="bg1"/>
                </a:solidFill>
                <a:latin typeface="+mj-lt"/>
                <a:ea typeface="Montserrat"/>
                <a:cs typeface="Montserrat"/>
                <a:sym typeface="Montserrat"/>
              </a:rPr>
              <a:t>Jester</a:t>
            </a:r>
            <a:r>
              <a:rPr lang="en-GB" sz="2200" b="1" dirty="0">
                <a:solidFill>
                  <a:schemeClr val="bg1"/>
                </a:solidFill>
                <a:latin typeface="+mj-lt"/>
              </a:rPr>
              <a:t> </a:t>
            </a:r>
            <a:endParaRPr sz="2200" b="1" dirty="0">
              <a:solidFill>
                <a:schemeClr val="bg1"/>
              </a:solidFill>
              <a:latin typeface="+mj-lt"/>
            </a:endParaRPr>
          </a:p>
        </p:txBody>
      </p:sp>
      <p:sp>
        <p:nvSpPr>
          <p:cNvPr id="79" name="Google Shape;79;p14"/>
          <p:cNvSpPr txBox="1"/>
          <p:nvPr/>
        </p:nvSpPr>
        <p:spPr>
          <a:xfrm>
            <a:off x="7879027" y="5579389"/>
            <a:ext cx="2102000" cy="1123344"/>
          </a:xfrm>
          <a:prstGeom prst="rect">
            <a:avLst/>
          </a:prstGeom>
          <a:noFill/>
          <a:ln>
            <a:noFill/>
          </a:ln>
        </p:spPr>
        <p:txBody>
          <a:bodyPr spcFirstLastPara="1" wrap="square" lIns="121900" tIns="121900" rIns="121900" bIns="121900" anchor="t" anchorCtr="0">
            <a:spAutoFit/>
          </a:bodyPr>
          <a:lstStyle/>
          <a:p>
            <a:pPr marL="270504" algn="ctr"/>
            <a:r>
              <a:rPr lang="en-US" sz="900" dirty="0">
                <a:solidFill>
                  <a:schemeClr val="accent4"/>
                </a:solidFill>
                <a:ea typeface="+mn-lt"/>
                <a:cs typeface="+mn-lt"/>
              </a:rPr>
              <a:t>Knowledgeable</a:t>
            </a:r>
          </a:p>
          <a:p>
            <a:pPr marL="236849" algn="ctr"/>
            <a:r>
              <a:rPr lang="en-US" sz="900" dirty="0">
                <a:solidFill>
                  <a:schemeClr val="accent4"/>
                </a:solidFill>
                <a:ea typeface="+mn-lt"/>
                <a:cs typeface="+mn-lt"/>
              </a:rPr>
              <a:t>Wise</a:t>
            </a:r>
          </a:p>
          <a:p>
            <a:pPr marL="236849" algn="ctr"/>
            <a:r>
              <a:rPr lang="en-US" sz="900" dirty="0">
                <a:solidFill>
                  <a:schemeClr val="accent4"/>
                </a:solidFill>
                <a:ea typeface="+mn-lt"/>
                <a:cs typeface="+mn-lt"/>
              </a:rPr>
              <a:t>Wants to teach others</a:t>
            </a:r>
          </a:p>
          <a:p>
            <a:pPr marL="236849" algn="ctr"/>
            <a:br>
              <a:rPr lang="en-US" sz="900" dirty="0">
                <a:solidFill>
                  <a:schemeClr val="accent4"/>
                </a:solidFill>
                <a:latin typeface="Montserrat"/>
                <a:ea typeface="Montserrat"/>
                <a:cs typeface="Montserrat"/>
              </a:rPr>
            </a:br>
            <a:endParaRPr lang="en-US" sz="900" dirty="0">
              <a:solidFill>
                <a:schemeClr val="accent4"/>
              </a:solidFill>
              <a:latin typeface="Montserrat"/>
              <a:ea typeface="Montserrat"/>
              <a:cs typeface="Montserrat"/>
            </a:endParaRPr>
          </a:p>
          <a:p>
            <a:pPr marL="270504">
              <a:buSzPts val="400"/>
            </a:pPr>
            <a:endParaRPr lang="en-GB" sz="1200" dirty="0">
              <a:solidFill>
                <a:schemeClr val="accent4"/>
              </a:solidFill>
              <a:latin typeface="Montserrat"/>
              <a:ea typeface="Montserrat"/>
              <a:cs typeface="Montserrat"/>
            </a:endParaRPr>
          </a:p>
        </p:txBody>
      </p:sp>
      <p:sp>
        <p:nvSpPr>
          <p:cNvPr id="80" name="Google Shape;80;p14"/>
          <p:cNvSpPr txBox="1"/>
          <p:nvPr/>
        </p:nvSpPr>
        <p:spPr>
          <a:xfrm>
            <a:off x="1883312" y="2186113"/>
            <a:ext cx="2028251" cy="800179"/>
          </a:xfrm>
          <a:prstGeom prst="rect">
            <a:avLst/>
          </a:prstGeom>
          <a:noFill/>
          <a:ln>
            <a:noFill/>
          </a:ln>
        </p:spPr>
        <p:txBody>
          <a:bodyPr spcFirstLastPara="1" wrap="square" lIns="121900" tIns="121900" rIns="121900" bIns="121900" anchor="t" anchorCtr="0">
            <a:spAutoFit/>
          </a:bodyPr>
          <a:lstStyle/>
          <a:p>
            <a:pPr marL="236849" algn="ctr"/>
            <a:r>
              <a:rPr lang="en-GB" sz="900" dirty="0">
                <a:solidFill>
                  <a:schemeClr val="accent4"/>
                </a:solidFill>
                <a:ea typeface="+mn-lt"/>
                <a:cs typeface="+mn-lt"/>
              </a:rPr>
              <a:t>Wants to change the world</a:t>
            </a:r>
            <a:endParaRPr lang="en-US" sz="900" dirty="0">
              <a:solidFill>
                <a:schemeClr val="accent4"/>
              </a:solidFill>
              <a:ea typeface="+mn-lt"/>
              <a:cs typeface="+mn-lt"/>
            </a:endParaRPr>
          </a:p>
          <a:p>
            <a:pPr marL="236849" algn="ctr"/>
            <a:r>
              <a:rPr lang="en-GB" sz="900" dirty="0">
                <a:solidFill>
                  <a:schemeClr val="accent4"/>
                </a:solidFill>
                <a:ea typeface="+mn-lt"/>
                <a:cs typeface="+mn-lt"/>
              </a:rPr>
              <a:t>Visionary - dreamer - idealist </a:t>
            </a:r>
            <a:endParaRPr lang="en-US" sz="900" dirty="0">
              <a:solidFill>
                <a:schemeClr val="accent4"/>
              </a:solidFill>
              <a:ea typeface="+mn-lt"/>
              <a:cs typeface="+mn-lt"/>
            </a:endParaRPr>
          </a:p>
          <a:p>
            <a:pPr marL="236849" algn="ctr"/>
            <a:r>
              <a:rPr lang="en-GB" sz="900" dirty="0">
                <a:solidFill>
                  <a:schemeClr val="accent4"/>
                </a:solidFill>
                <a:ea typeface="+mn-lt"/>
                <a:cs typeface="+mn-lt"/>
              </a:rPr>
              <a:t>Potential disconnect from reality </a:t>
            </a:r>
          </a:p>
        </p:txBody>
      </p:sp>
      <p:pic>
        <p:nvPicPr>
          <p:cNvPr id="82" name="Google Shape;82;p14" descr="A person kissing a person&#10;&#10;Description automatically generated with medium confidence"/>
          <p:cNvPicPr preferRelativeResize="0"/>
          <p:nvPr/>
        </p:nvPicPr>
        <p:blipFill>
          <a:blip r:embed="rId11">
            <a:alphaModFix/>
          </a:blip>
          <a:stretch>
            <a:fillRect/>
          </a:stretch>
        </p:blipFill>
        <p:spPr>
          <a:xfrm>
            <a:off x="6440650" y="403741"/>
            <a:ext cx="1277383" cy="1756451"/>
          </a:xfrm>
          <a:prstGeom prst="rect">
            <a:avLst/>
          </a:prstGeom>
          <a:noFill/>
          <a:ln>
            <a:noFill/>
          </a:ln>
        </p:spPr>
      </p:pic>
      <p:pic>
        <p:nvPicPr>
          <p:cNvPr id="83" name="Google Shape;83;p14" descr="A picture containing person&#10;&#10;Description automatically generated"/>
          <p:cNvPicPr preferRelativeResize="0"/>
          <p:nvPr/>
        </p:nvPicPr>
        <p:blipFill>
          <a:blip r:embed="rId12">
            <a:alphaModFix/>
          </a:blip>
          <a:stretch>
            <a:fillRect/>
          </a:stretch>
        </p:blipFill>
        <p:spPr>
          <a:xfrm>
            <a:off x="4406091" y="406418"/>
            <a:ext cx="1267796" cy="1756183"/>
          </a:xfrm>
          <a:prstGeom prst="rect">
            <a:avLst/>
          </a:prstGeom>
          <a:noFill/>
          <a:ln>
            <a:noFill/>
          </a:ln>
        </p:spPr>
      </p:pic>
      <p:sp>
        <p:nvSpPr>
          <p:cNvPr id="85" name="Google Shape;85;p14"/>
          <p:cNvSpPr txBox="1"/>
          <p:nvPr/>
        </p:nvSpPr>
        <p:spPr>
          <a:xfrm>
            <a:off x="6536268" y="362097"/>
            <a:ext cx="1047400" cy="584735"/>
          </a:xfrm>
          <a:prstGeom prst="rect">
            <a:avLst/>
          </a:prstGeom>
          <a:noFill/>
          <a:ln>
            <a:noFill/>
          </a:ln>
        </p:spPr>
        <p:txBody>
          <a:bodyPr spcFirstLastPara="1" wrap="square" lIns="121900" tIns="121900" rIns="121900" bIns="121900" anchor="t" anchorCtr="0">
            <a:spAutoFit/>
          </a:bodyPr>
          <a:lstStyle/>
          <a:p>
            <a:pPr algn="ctr"/>
            <a:r>
              <a:rPr lang="en-GB" sz="2200" b="1" dirty="0">
                <a:solidFill>
                  <a:schemeClr val="bg1"/>
                </a:solidFill>
                <a:latin typeface="+mj-lt"/>
                <a:ea typeface="Montserrat"/>
                <a:cs typeface="Montserrat"/>
                <a:sym typeface="Montserrat"/>
              </a:rPr>
              <a:t>Lover</a:t>
            </a:r>
            <a:endParaRPr lang="en-US" sz="2200" b="1" dirty="0">
              <a:solidFill>
                <a:schemeClr val="bg1"/>
              </a:solidFill>
              <a:latin typeface="+mj-lt"/>
              <a:ea typeface="Montserrat"/>
              <a:cs typeface="Montserrat"/>
            </a:endParaRPr>
          </a:p>
        </p:txBody>
      </p:sp>
      <p:sp>
        <p:nvSpPr>
          <p:cNvPr id="86" name="Google Shape;86;p14"/>
          <p:cNvSpPr txBox="1"/>
          <p:nvPr/>
        </p:nvSpPr>
        <p:spPr>
          <a:xfrm>
            <a:off x="4439690" y="362097"/>
            <a:ext cx="1189833" cy="584735"/>
          </a:xfrm>
          <a:prstGeom prst="rect">
            <a:avLst/>
          </a:prstGeom>
          <a:noFill/>
          <a:ln>
            <a:noFill/>
          </a:ln>
        </p:spPr>
        <p:txBody>
          <a:bodyPr spcFirstLastPara="1" wrap="square" lIns="121900" tIns="121900" rIns="121900" bIns="121900" anchor="t" anchorCtr="0">
            <a:spAutoFit/>
          </a:bodyPr>
          <a:lstStyle/>
          <a:p>
            <a:pPr algn="ctr"/>
            <a:r>
              <a:rPr lang="en-GB" sz="2200" b="1" dirty="0">
                <a:solidFill>
                  <a:schemeClr val="bg1"/>
                </a:solidFill>
                <a:latin typeface="+mj-lt"/>
                <a:ea typeface="Montserrat"/>
                <a:cs typeface="Montserrat"/>
                <a:sym typeface="Montserrat"/>
              </a:rPr>
              <a:t>Outlaw</a:t>
            </a:r>
            <a:endParaRPr sz="2200" b="1" dirty="0">
              <a:solidFill>
                <a:schemeClr val="bg1"/>
              </a:solidFill>
              <a:latin typeface="+mj-lt"/>
              <a:ea typeface="Montserrat"/>
              <a:cs typeface="Montserrat"/>
              <a:sym typeface="Montserrat"/>
            </a:endParaRPr>
          </a:p>
        </p:txBody>
      </p:sp>
      <p:sp>
        <p:nvSpPr>
          <p:cNvPr id="87" name="Google Shape;87;p14"/>
          <p:cNvSpPr txBox="1"/>
          <p:nvPr/>
        </p:nvSpPr>
        <p:spPr>
          <a:xfrm>
            <a:off x="9968400" y="2196570"/>
            <a:ext cx="2223600" cy="661679"/>
          </a:xfrm>
          <a:prstGeom prst="rect">
            <a:avLst/>
          </a:prstGeom>
          <a:noFill/>
          <a:ln>
            <a:noFill/>
          </a:ln>
        </p:spPr>
        <p:txBody>
          <a:bodyPr spcFirstLastPara="1" wrap="square" lIns="121900" tIns="121900" rIns="121900" bIns="121900" anchor="t" anchorCtr="0">
            <a:spAutoFit/>
          </a:bodyPr>
          <a:lstStyle/>
          <a:p>
            <a:pPr marL="236849" algn="ctr"/>
            <a:r>
              <a:rPr lang="en-GB" sz="900" dirty="0">
                <a:solidFill>
                  <a:schemeClr val="accent4"/>
                </a:solidFill>
                <a:ea typeface="+mn-lt"/>
                <a:cs typeface="+mn-lt"/>
              </a:rPr>
              <a:t>Enjoys life </a:t>
            </a:r>
            <a:endParaRPr lang="en-US" sz="900" dirty="0">
              <a:solidFill>
                <a:schemeClr val="accent4"/>
              </a:solidFill>
              <a:ea typeface="+mn-lt"/>
              <a:cs typeface="+mn-lt"/>
            </a:endParaRPr>
          </a:p>
          <a:p>
            <a:pPr marL="236849" algn="ctr"/>
            <a:r>
              <a:rPr lang="en-GB" sz="900" dirty="0">
                <a:solidFill>
                  <a:schemeClr val="accent4"/>
                </a:solidFill>
                <a:ea typeface="+mn-lt"/>
                <a:cs typeface="+mn-lt"/>
              </a:rPr>
              <a:t>Brings positivity to customers</a:t>
            </a:r>
          </a:p>
          <a:p>
            <a:pPr marL="236849" algn="ctr"/>
            <a:r>
              <a:rPr lang="en-GB" sz="900" dirty="0">
                <a:solidFill>
                  <a:schemeClr val="accent4"/>
                </a:solidFill>
                <a:ea typeface="+mn-lt"/>
                <a:cs typeface="+mn-lt"/>
              </a:rPr>
              <a:t>Humorous and playful</a:t>
            </a:r>
            <a:endParaRPr lang="en-US" sz="900" dirty="0">
              <a:solidFill>
                <a:schemeClr val="accent4"/>
              </a:solidFill>
              <a:ea typeface="+mn-lt"/>
              <a:cs typeface="+mn-lt"/>
            </a:endParaRPr>
          </a:p>
        </p:txBody>
      </p:sp>
      <p:sp>
        <p:nvSpPr>
          <p:cNvPr id="88" name="Google Shape;88;p14"/>
          <p:cNvSpPr txBox="1"/>
          <p:nvPr/>
        </p:nvSpPr>
        <p:spPr>
          <a:xfrm>
            <a:off x="-234127" y="5562267"/>
            <a:ext cx="2314000" cy="1031011"/>
          </a:xfrm>
          <a:prstGeom prst="rect">
            <a:avLst/>
          </a:prstGeom>
          <a:noFill/>
          <a:ln>
            <a:noFill/>
          </a:ln>
        </p:spPr>
        <p:txBody>
          <a:bodyPr spcFirstLastPara="1" wrap="square" lIns="121900" tIns="121900" rIns="121900" bIns="121900" anchor="t" anchorCtr="0">
            <a:spAutoFit/>
          </a:bodyPr>
          <a:lstStyle/>
          <a:p>
            <a:pPr marL="236849" algn="ctr"/>
            <a:r>
              <a:rPr lang="en-GB" sz="900" dirty="0">
                <a:solidFill>
                  <a:schemeClr val="accent4"/>
                </a:solidFill>
                <a:ea typeface="+mn-lt"/>
                <a:cs typeface="+mn-lt"/>
              </a:rPr>
              <a:t>Wants power and control</a:t>
            </a:r>
            <a:endParaRPr lang="en-US" sz="900" dirty="0">
              <a:solidFill>
                <a:schemeClr val="accent4"/>
              </a:solidFill>
              <a:ea typeface="+mn-lt"/>
              <a:cs typeface="+mn-lt"/>
            </a:endParaRPr>
          </a:p>
          <a:p>
            <a:pPr marL="236849" algn="ctr"/>
            <a:r>
              <a:rPr lang="en-GB" sz="900" dirty="0">
                <a:solidFill>
                  <a:schemeClr val="accent4"/>
                </a:solidFill>
                <a:ea typeface="+mn-lt"/>
                <a:cs typeface="+mn-lt"/>
              </a:rPr>
              <a:t>Stability and security</a:t>
            </a:r>
          </a:p>
          <a:p>
            <a:pPr marL="236849" algn="ctr"/>
            <a:r>
              <a:rPr lang="en-GB" sz="900" dirty="0">
                <a:solidFill>
                  <a:schemeClr val="accent4"/>
                </a:solidFill>
                <a:ea typeface="+mn-lt"/>
                <a:cs typeface="+mn-lt"/>
              </a:rPr>
              <a:t>Very organised </a:t>
            </a:r>
            <a:endParaRPr lang="en-US" sz="900" dirty="0">
              <a:solidFill>
                <a:schemeClr val="accent4"/>
              </a:solidFill>
              <a:ea typeface="+mn-lt"/>
              <a:cs typeface="+mn-lt"/>
            </a:endParaRPr>
          </a:p>
          <a:p>
            <a:pPr marL="236849" algn="ctr"/>
            <a:r>
              <a:rPr lang="en-GB" sz="900" dirty="0">
                <a:solidFill>
                  <a:schemeClr val="accent4"/>
                </a:solidFill>
                <a:ea typeface="+mn-lt"/>
                <a:cs typeface="+mn-lt"/>
              </a:rPr>
              <a:t>Authoritative</a:t>
            </a:r>
            <a:r>
              <a:rPr lang="en-GB" sz="1200" dirty="0">
                <a:solidFill>
                  <a:schemeClr val="accent4"/>
                </a:solidFill>
                <a:ea typeface="+mn-lt"/>
                <a:cs typeface="+mn-lt"/>
              </a:rPr>
              <a:t> </a:t>
            </a:r>
          </a:p>
          <a:p>
            <a:pPr marL="236849" algn="ctr"/>
            <a:endParaRPr lang="en-GB" sz="1200" dirty="0">
              <a:solidFill>
                <a:schemeClr val="accent4"/>
              </a:solidFill>
            </a:endParaRPr>
          </a:p>
        </p:txBody>
      </p:sp>
      <p:sp>
        <p:nvSpPr>
          <p:cNvPr id="89" name="Google Shape;89;p14"/>
          <p:cNvSpPr txBox="1"/>
          <p:nvPr/>
        </p:nvSpPr>
        <p:spPr>
          <a:xfrm>
            <a:off x="6015832" y="2191568"/>
            <a:ext cx="1898965" cy="938678"/>
          </a:xfrm>
          <a:prstGeom prst="rect">
            <a:avLst/>
          </a:prstGeom>
          <a:noFill/>
          <a:ln>
            <a:noFill/>
          </a:ln>
        </p:spPr>
        <p:txBody>
          <a:bodyPr spcFirstLastPara="1" wrap="square" lIns="121900" tIns="121900" rIns="121900" bIns="121900" anchor="t" anchorCtr="0">
            <a:spAutoFit/>
          </a:bodyPr>
          <a:lstStyle/>
          <a:p>
            <a:pPr marL="236849" algn="ctr"/>
            <a:r>
              <a:rPr lang="en-GB" sz="900" dirty="0">
                <a:solidFill>
                  <a:schemeClr val="accent4"/>
                </a:solidFill>
                <a:ea typeface="+mn-lt"/>
                <a:cs typeface="+mn-lt"/>
              </a:rPr>
              <a:t>Intimacy, desire </a:t>
            </a:r>
            <a:endParaRPr lang="en-US" sz="900" dirty="0">
              <a:solidFill>
                <a:schemeClr val="accent4"/>
              </a:solidFill>
              <a:ea typeface="+mn-lt"/>
              <a:cs typeface="+mn-lt"/>
            </a:endParaRPr>
          </a:p>
          <a:p>
            <a:pPr marL="236849" algn="ctr"/>
            <a:r>
              <a:rPr lang="en-GB" sz="900" dirty="0">
                <a:solidFill>
                  <a:schemeClr val="accent4"/>
                </a:solidFill>
                <a:ea typeface="+mn-lt"/>
                <a:cs typeface="+mn-lt"/>
              </a:rPr>
              <a:t>Passion, Indulgence,</a:t>
            </a:r>
          </a:p>
          <a:p>
            <a:pPr marL="236849" algn="ctr"/>
            <a:r>
              <a:rPr lang="en-GB" sz="900" dirty="0">
                <a:solidFill>
                  <a:schemeClr val="accent4"/>
                </a:solidFill>
                <a:ea typeface="+mn-lt"/>
                <a:cs typeface="+mn-lt"/>
              </a:rPr>
              <a:t>Wants to convey raw emotion</a:t>
            </a:r>
          </a:p>
          <a:p>
            <a:pPr marL="236849" algn="ctr"/>
            <a:endParaRPr lang="en-GB" sz="900" dirty="0">
              <a:solidFill>
                <a:schemeClr val="accent4"/>
              </a:solidFill>
            </a:endParaRPr>
          </a:p>
          <a:p>
            <a:pPr marL="236849" algn="ctr"/>
            <a:endParaRPr lang="en-GB" sz="900" dirty="0">
              <a:solidFill>
                <a:schemeClr val="accent4"/>
              </a:solidFill>
            </a:endParaRPr>
          </a:p>
        </p:txBody>
      </p:sp>
      <p:sp>
        <p:nvSpPr>
          <p:cNvPr id="90" name="Google Shape;90;p14"/>
          <p:cNvSpPr txBox="1"/>
          <p:nvPr/>
        </p:nvSpPr>
        <p:spPr>
          <a:xfrm>
            <a:off x="3851865" y="2188895"/>
            <a:ext cx="2102000" cy="1261844"/>
          </a:xfrm>
          <a:prstGeom prst="rect">
            <a:avLst/>
          </a:prstGeom>
          <a:noFill/>
          <a:ln>
            <a:noFill/>
          </a:ln>
        </p:spPr>
        <p:txBody>
          <a:bodyPr spcFirstLastPara="1" wrap="square" lIns="121900" tIns="121900" rIns="121900" bIns="121900" anchor="t" anchorCtr="0">
            <a:spAutoFit/>
          </a:bodyPr>
          <a:lstStyle/>
          <a:p>
            <a:pPr marL="236849" algn="ctr"/>
            <a:r>
              <a:rPr lang="en-GB" sz="900" dirty="0">
                <a:solidFill>
                  <a:schemeClr val="accent4"/>
                </a:solidFill>
                <a:ea typeface="+mn-lt"/>
                <a:cs typeface="+mn-lt"/>
              </a:rPr>
              <a:t>Rebel</a:t>
            </a:r>
            <a:endParaRPr lang="en-US" sz="900" dirty="0">
              <a:solidFill>
                <a:schemeClr val="accent4"/>
              </a:solidFill>
              <a:ea typeface="+mn-lt"/>
              <a:cs typeface="+mn-lt"/>
            </a:endParaRPr>
          </a:p>
          <a:p>
            <a:pPr marL="236849" algn="ctr"/>
            <a:r>
              <a:rPr lang="en-GB" sz="900" dirty="0">
                <a:solidFill>
                  <a:schemeClr val="accent4"/>
                </a:solidFill>
                <a:ea typeface="+mn-lt"/>
                <a:cs typeface="+mn-lt"/>
              </a:rPr>
              <a:t>Attracts outcasts in society</a:t>
            </a:r>
          </a:p>
          <a:p>
            <a:pPr marL="236849" algn="ctr"/>
            <a:r>
              <a:rPr lang="en-GB" sz="900" dirty="0">
                <a:solidFill>
                  <a:schemeClr val="accent4"/>
                </a:solidFill>
                <a:ea typeface="+mn-lt"/>
                <a:cs typeface="+mn-lt"/>
              </a:rPr>
              <a:t>Wants to break the rules</a:t>
            </a:r>
            <a:endParaRPr lang="en-US" sz="900" dirty="0">
              <a:solidFill>
                <a:schemeClr val="accent4"/>
              </a:solidFill>
              <a:ea typeface="+mn-lt"/>
              <a:cs typeface="+mn-lt"/>
            </a:endParaRPr>
          </a:p>
          <a:p>
            <a:pPr marL="236849" algn="ctr">
              <a:buSzPts val="800"/>
            </a:pPr>
            <a:endParaRPr lang="en-GB" sz="900" dirty="0">
              <a:solidFill>
                <a:schemeClr val="accent4"/>
              </a:solidFill>
              <a:latin typeface="Montserrat"/>
              <a:ea typeface="Montserrat"/>
              <a:cs typeface="Montserrat"/>
            </a:endParaRPr>
          </a:p>
          <a:p>
            <a:pPr marL="236849" algn="ctr">
              <a:buSzPts val="800"/>
            </a:pPr>
            <a:endParaRPr lang="en-GB" dirty="0">
              <a:solidFill>
                <a:schemeClr val="accent4"/>
              </a:solidFill>
            </a:endParaRPr>
          </a:p>
          <a:p>
            <a:pPr marL="236849">
              <a:buSzPts val="800"/>
            </a:pPr>
            <a:endParaRPr lang="en-GB" sz="1200" dirty="0">
              <a:solidFill>
                <a:schemeClr val="accent4"/>
              </a:solidFill>
              <a:latin typeface="Montserrat"/>
              <a:ea typeface="Montserrat"/>
              <a:cs typeface="Montserrat"/>
            </a:endParaRPr>
          </a:p>
        </p:txBody>
      </p:sp>
      <p:pic>
        <p:nvPicPr>
          <p:cNvPr id="91" name="Google Shape;91;p14"/>
          <p:cNvPicPr preferRelativeResize="0"/>
          <p:nvPr/>
        </p:nvPicPr>
        <p:blipFill>
          <a:blip r:embed="rId13">
            <a:alphaModFix/>
            <a:duotone>
              <a:prstClr val="black"/>
              <a:schemeClr val="accent2">
                <a:tint val="45000"/>
                <a:satMod val="400000"/>
              </a:schemeClr>
            </a:duotone>
          </a:blip>
          <a:stretch>
            <a:fillRect/>
          </a:stretch>
        </p:blipFill>
        <p:spPr>
          <a:xfrm>
            <a:off x="6430891" y="3736921"/>
            <a:ext cx="1268733" cy="1762201"/>
          </a:xfrm>
          <a:prstGeom prst="rect">
            <a:avLst/>
          </a:prstGeom>
          <a:noFill/>
          <a:ln>
            <a:noFill/>
          </a:ln>
        </p:spPr>
      </p:pic>
      <p:pic>
        <p:nvPicPr>
          <p:cNvPr id="93" name="Google Shape;93;p14"/>
          <p:cNvPicPr preferRelativeResize="0"/>
          <p:nvPr/>
        </p:nvPicPr>
        <p:blipFill>
          <a:blip r:embed="rId14">
            <a:alphaModFix/>
            <a:extLst>
              <a:ext uri="{BEBA8EAE-BF5A-486C-A8C5-ECC9F3942E4B}">
                <a14:imgProps xmlns:a14="http://schemas.microsoft.com/office/drawing/2010/main">
                  <a14:imgLayer r:embed="rId15">
                    <a14:imgEffect>
                      <a14:colorTemperature colorTemp="11200"/>
                    </a14:imgEffect>
                  </a14:imgLayer>
                </a14:imgProps>
              </a:ext>
            </a:extLst>
          </a:blip>
          <a:stretch>
            <a:fillRect/>
          </a:stretch>
        </p:blipFill>
        <p:spPr>
          <a:xfrm>
            <a:off x="4393268" y="3736921"/>
            <a:ext cx="1268733" cy="1753817"/>
          </a:xfrm>
          <a:prstGeom prst="rect">
            <a:avLst/>
          </a:prstGeom>
          <a:noFill/>
          <a:ln>
            <a:noFill/>
          </a:ln>
        </p:spPr>
      </p:pic>
      <p:sp>
        <p:nvSpPr>
          <p:cNvPr id="94" name="Google Shape;94;p14"/>
          <p:cNvSpPr txBox="1"/>
          <p:nvPr/>
        </p:nvSpPr>
        <p:spPr>
          <a:xfrm>
            <a:off x="6405133" y="3717015"/>
            <a:ext cx="1348415" cy="584735"/>
          </a:xfrm>
          <a:prstGeom prst="rect">
            <a:avLst/>
          </a:prstGeom>
          <a:noFill/>
          <a:ln>
            <a:noFill/>
          </a:ln>
        </p:spPr>
        <p:txBody>
          <a:bodyPr spcFirstLastPara="1" wrap="square" lIns="121900" tIns="121900" rIns="121900" bIns="121900" anchor="t" anchorCtr="0">
            <a:spAutoFit/>
          </a:bodyPr>
          <a:lstStyle/>
          <a:p>
            <a:pPr algn="ctr"/>
            <a:r>
              <a:rPr lang="en-GB" sz="2200" b="1" dirty="0">
                <a:solidFill>
                  <a:schemeClr val="bg1"/>
                </a:solidFill>
                <a:latin typeface="+mj-lt"/>
                <a:ea typeface="Montserrat"/>
                <a:cs typeface="Montserrat"/>
                <a:sym typeface="Montserrat"/>
              </a:rPr>
              <a:t>Explorer</a:t>
            </a:r>
            <a:endParaRPr lang="en-US" sz="2200" b="1" dirty="0">
              <a:solidFill>
                <a:schemeClr val="bg1"/>
              </a:solidFill>
              <a:latin typeface="+mj-lt"/>
              <a:ea typeface="Montserrat"/>
              <a:cs typeface="Montserrat"/>
            </a:endParaRPr>
          </a:p>
        </p:txBody>
      </p:sp>
      <p:sp>
        <p:nvSpPr>
          <p:cNvPr id="96" name="Google Shape;96;p14"/>
          <p:cNvSpPr txBox="1"/>
          <p:nvPr/>
        </p:nvSpPr>
        <p:spPr>
          <a:xfrm>
            <a:off x="4408399" y="3717015"/>
            <a:ext cx="1243200" cy="584735"/>
          </a:xfrm>
          <a:prstGeom prst="rect">
            <a:avLst/>
          </a:prstGeom>
          <a:noFill/>
          <a:ln>
            <a:noFill/>
          </a:ln>
        </p:spPr>
        <p:txBody>
          <a:bodyPr spcFirstLastPara="1" wrap="square" lIns="121900" tIns="121900" rIns="121900" bIns="121900" anchor="t" anchorCtr="0">
            <a:spAutoFit/>
          </a:bodyPr>
          <a:lstStyle/>
          <a:p>
            <a:pPr algn="ctr"/>
            <a:r>
              <a:rPr lang="en-GB" sz="2200" b="1" dirty="0">
                <a:solidFill>
                  <a:schemeClr val="bg1"/>
                </a:solidFill>
                <a:latin typeface="+mj-lt"/>
                <a:ea typeface="Montserrat"/>
                <a:cs typeface="Montserrat"/>
                <a:sym typeface="Montserrat"/>
              </a:rPr>
              <a:t>Creator</a:t>
            </a:r>
            <a:endParaRPr lang="en-US" sz="2200" b="1" dirty="0">
              <a:solidFill>
                <a:schemeClr val="bg1"/>
              </a:solidFill>
              <a:latin typeface="+mj-lt"/>
              <a:ea typeface="Montserrat"/>
              <a:cs typeface="Montserrat"/>
            </a:endParaRPr>
          </a:p>
        </p:txBody>
      </p:sp>
      <p:sp>
        <p:nvSpPr>
          <p:cNvPr id="97" name="Google Shape;97;p14"/>
          <p:cNvSpPr txBox="1"/>
          <p:nvPr/>
        </p:nvSpPr>
        <p:spPr>
          <a:xfrm>
            <a:off x="5802010" y="5567795"/>
            <a:ext cx="2263804" cy="1077178"/>
          </a:xfrm>
          <a:prstGeom prst="rect">
            <a:avLst/>
          </a:prstGeom>
          <a:noFill/>
          <a:ln>
            <a:noFill/>
          </a:ln>
        </p:spPr>
        <p:txBody>
          <a:bodyPr spcFirstLastPara="1" wrap="square" lIns="121900" tIns="121900" rIns="121900" bIns="121900" anchor="t" anchorCtr="0">
            <a:spAutoFit/>
          </a:bodyPr>
          <a:lstStyle/>
          <a:p>
            <a:pPr marL="236849" algn="ctr"/>
            <a:r>
              <a:rPr lang="en-GB" sz="900" dirty="0">
                <a:solidFill>
                  <a:schemeClr val="accent4"/>
                </a:solidFill>
                <a:ea typeface="+mn-lt"/>
                <a:cs typeface="+mn-lt"/>
              </a:rPr>
              <a:t>Pioneer in his field</a:t>
            </a:r>
            <a:endParaRPr lang="en-US" sz="900" dirty="0">
              <a:solidFill>
                <a:schemeClr val="accent4"/>
              </a:solidFill>
              <a:ea typeface="+mn-lt"/>
              <a:cs typeface="+mn-lt"/>
            </a:endParaRPr>
          </a:p>
          <a:p>
            <a:pPr marL="236849" algn="ctr"/>
            <a:r>
              <a:rPr lang="en-GB" sz="900" dirty="0">
                <a:solidFill>
                  <a:schemeClr val="accent4"/>
                </a:solidFill>
                <a:ea typeface="+mn-lt"/>
                <a:cs typeface="+mn-lt"/>
              </a:rPr>
              <a:t>Wants challenges and new experiences</a:t>
            </a:r>
          </a:p>
          <a:p>
            <a:pPr marL="236849" algn="ctr"/>
            <a:r>
              <a:rPr lang="en-GB" sz="900" dirty="0">
                <a:solidFill>
                  <a:schemeClr val="accent4"/>
                </a:solidFill>
                <a:ea typeface="+mn-lt"/>
                <a:cs typeface="+mn-lt"/>
              </a:rPr>
              <a:t>Takes risks </a:t>
            </a:r>
          </a:p>
          <a:p>
            <a:pPr marL="236849" algn="ctr"/>
            <a:endParaRPr lang="en-GB" sz="900" dirty="0">
              <a:solidFill>
                <a:schemeClr val="accent4"/>
              </a:solidFill>
            </a:endParaRPr>
          </a:p>
          <a:p>
            <a:pPr marL="236849" algn="ctr"/>
            <a:endParaRPr lang="en-GB" sz="900" dirty="0">
              <a:solidFill>
                <a:schemeClr val="accent4"/>
              </a:solidFill>
            </a:endParaRPr>
          </a:p>
        </p:txBody>
      </p:sp>
      <p:sp>
        <p:nvSpPr>
          <p:cNvPr id="98" name="Google Shape;98;p14"/>
          <p:cNvSpPr txBox="1"/>
          <p:nvPr/>
        </p:nvSpPr>
        <p:spPr>
          <a:xfrm>
            <a:off x="1818843" y="5566257"/>
            <a:ext cx="2102000" cy="892512"/>
          </a:xfrm>
          <a:prstGeom prst="rect">
            <a:avLst/>
          </a:prstGeom>
          <a:noFill/>
          <a:ln>
            <a:noFill/>
          </a:ln>
        </p:spPr>
        <p:txBody>
          <a:bodyPr spcFirstLastPara="1" wrap="square" lIns="121900" tIns="121900" rIns="121900" bIns="121900" anchor="t" anchorCtr="0">
            <a:spAutoFit/>
          </a:bodyPr>
          <a:lstStyle/>
          <a:p>
            <a:pPr marL="236849" algn="ctr"/>
            <a:r>
              <a:rPr lang="en-GB" sz="900" dirty="0">
                <a:solidFill>
                  <a:schemeClr val="accent4"/>
                </a:solidFill>
                <a:ea typeface="+mn-lt"/>
                <a:cs typeface="+mn-lt"/>
              </a:rPr>
              <a:t>Caring and protective nature</a:t>
            </a:r>
          </a:p>
          <a:p>
            <a:pPr marL="236849" algn="ctr"/>
            <a:r>
              <a:rPr lang="en-GB" sz="900" dirty="0">
                <a:solidFill>
                  <a:schemeClr val="accent4"/>
                </a:solidFill>
                <a:ea typeface="+mn-lt"/>
                <a:cs typeface="+mn-lt"/>
              </a:rPr>
              <a:t>Extremely generous </a:t>
            </a:r>
            <a:endParaRPr lang="en-US" sz="900" dirty="0">
              <a:solidFill>
                <a:schemeClr val="accent4"/>
              </a:solidFill>
              <a:ea typeface="+mn-lt"/>
              <a:cs typeface="+mn-lt"/>
            </a:endParaRPr>
          </a:p>
          <a:p>
            <a:pPr marL="236849" algn="ctr"/>
            <a:r>
              <a:rPr lang="en-GB" sz="900" dirty="0">
                <a:solidFill>
                  <a:schemeClr val="accent4"/>
                </a:solidFill>
                <a:ea typeface="+mn-lt"/>
                <a:cs typeface="+mn-lt"/>
              </a:rPr>
              <a:t>Makes people feel secure </a:t>
            </a:r>
            <a:r>
              <a:rPr lang="en-GB" sz="1200" dirty="0">
                <a:solidFill>
                  <a:schemeClr val="accent4"/>
                </a:solidFill>
                <a:ea typeface="+mn-lt"/>
                <a:cs typeface="+mn-lt"/>
              </a:rPr>
              <a:t> </a:t>
            </a:r>
            <a:endParaRPr lang="en-US" sz="1200" dirty="0">
              <a:solidFill>
                <a:schemeClr val="accent4"/>
              </a:solidFill>
              <a:ea typeface="+mn-lt"/>
              <a:cs typeface="+mn-lt"/>
            </a:endParaRPr>
          </a:p>
          <a:p>
            <a:pPr marL="236849">
              <a:buSzPts val="800"/>
            </a:pPr>
            <a:endParaRPr lang="en-GB" sz="1200" dirty="0">
              <a:solidFill>
                <a:schemeClr val="accent4"/>
              </a:solidFill>
              <a:latin typeface="Montserrat"/>
              <a:ea typeface="Montserrat"/>
              <a:cs typeface="Montserrat"/>
            </a:endParaRPr>
          </a:p>
        </p:txBody>
      </p:sp>
      <p:pic>
        <p:nvPicPr>
          <p:cNvPr id="4100" name="Picture 4" descr="girl walks on gray concrete pathway">
            <a:extLst>
              <a:ext uri="{FF2B5EF4-FFF2-40B4-BE49-F238E27FC236}">
                <a16:creationId xmlns:a16="http://schemas.microsoft.com/office/drawing/2014/main" id="{55E5F6EA-2526-475E-8D23-59FC2E44D06C}"/>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9929" t="11957" r="5796" b="10279"/>
          <a:stretch/>
        </p:blipFill>
        <p:spPr bwMode="auto">
          <a:xfrm>
            <a:off x="10514787" y="3736921"/>
            <a:ext cx="1273180" cy="1762201"/>
          </a:xfrm>
          <a:prstGeom prst="rect">
            <a:avLst/>
          </a:prstGeom>
          <a:noFill/>
          <a:extLst>
            <a:ext uri="{909E8E84-426E-40DD-AFC4-6F175D3DCCD1}">
              <a14:hiddenFill xmlns:a14="http://schemas.microsoft.com/office/drawing/2010/main">
                <a:solidFill>
                  <a:srgbClr val="FFFFFF"/>
                </a:solidFill>
              </a14:hiddenFill>
            </a:ext>
          </a:extLst>
        </p:spPr>
      </p:pic>
      <p:sp>
        <p:nvSpPr>
          <p:cNvPr id="99" name="Google Shape;99;p14"/>
          <p:cNvSpPr txBox="1"/>
          <p:nvPr/>
        </p:nvSpPr>
        <p:spPr>
          <a:xfrm>
            <a:off x="3726448" y="5562267"/>
            <a:ext cx="2314000" cy="1123344"/>
          </a:xfrm>
          <a:prstGeom prst="rect">
            <a:avLst/>
          </a:prstGeom>
          <a:noFill/>
          <a:ln>
            <a:noFill/>
          </a:ln>
        </p:spPr>
        <p:txBody>
          <a:bodyPr spcFirstLastPara="1" wrap="square" lIns="121900" tIns="121900" rIns="121900" bIns="121900" anchor="t" anchorCtr="0">
            <a:spAutoFit/>
          </a:bodyPr>
          <a:lstStyle/>
          <a:p>
            <a:pPr marL="236849" algn="ctr"/>
            <a:r>
              <a:rPr lang="en-GB" sz="900" dirty="0">
                <a:solidFill>
                  <a:schemeClr val="accent4"/>
                </a:solidFill>
                <a:ea typeface="+mn-lt"/>
                <a:cs typeface="+mn-lt"/>
              </a:rPr>
              <a:t>Creative </a:t>
            </a:r>
            <a:endParaRPr lang="en-US" sz="900" dirty="0">
              <a:solidFill>
                <a:schemeClr val="accent4"/>
              </a:solidFill>
              <a:ea typeface="+mn-lt"/>
              <a:cs typeface="+mn-lt"/>
            </a:endParaRPr>
          </a:p>
          <a:p>
            <a:pPr marL="236849" algn="ctr"/>
            <a:r>
              <a:rPr lang="en-GB" sz="900" dirty="0">
                <a:solidFill>
                  <a:schemeClr val="accent4"/>
                </a:solidFill>
                <a:ea typeface="+mn-lt"/>
                <a:cs typeface="+mn-lt"/>
              </a:rPr>
              <a:t>Innovative, Daring, Inspirational</a:t>
            </a:r>
          </a:p>
          <a:p>
            <a:pPr marL="236849" algn="ctr"/>
            <a:r>
              <a:rPr lang="en-GB" sz="900" dirty="0">
                <a:solidFill>
                  <a:schemeClr val="accent4"/>
                </a:solidFill>
                <a:ea typeface="+mn-lt"/>
                <a:cs typeface="+mn-lt"/>
              </a:rPr>
              <a:t>Focuses on experimentation</a:t>
            </a:r>
            <a:endParaRPr lang="en-US" sz="900" dirty="0">
              <a:solidFill>
                <a:schemeClr val="accent4"/>
              </a:solidFill>
              <a:latin typeface="Montserrat"/>
              <a:ea typeface="Montserrat"/>
              <a:cs typeface="Montserrat"/>
            </a:endParaRPr>
          </a:p>
          <a:p>
            <a:pPr marL="236849" algn="ctr"/>
            <a:endParaRPr lang="en-GB" sz="900" dirty="0">
              <a:solidFill>
                <a:schemeClr val="accent4"/>
              </a:solidFill>
              <a:latin typeface="Montserrat"/>
              <a:ea typeface="Montserrat"/>
              <a:cs typeface="Montserrat"/>
            </a:endParaRPr>
          </a:p>
          <a:p>
            <a:pPr marL="236849" algn="ctr"/>
            <a:endParaRPr lang="en-GB" sz="900" dirty="0">
              <a:solidFill>
                <a:schemeClr val="accent4"/>
              </a:solidFill>
              <a:latin typeface="Montserrat"/>
              <a:ea typeface="Montserrat"/>
              <a:cs typeface="Montserrat"/>
            </a:endParaRPr>
          </a:p>
          <a:p>
            <a:pPr marL="236849">
              <a:buSzPts val="800"/>
            </a:pPr>
            <a:endParaRPr lang="en-GB" sz="1200" dirty="0">
              <a:solidFill>
                <a:schemeClr val="accent4"/>
              </a:solidFill>
              <a:latin typeface="Montserrat"/>
              <a:ea typeface="Montserrat"/>
              <a:cs typeface="Montserrat"/>
            </a:endParaRPr>
          </a:p>
        </p:txBody>
      </p:sp>
      <p:pic>
        <p:nvPicPr>
          <p:cNvPr id="4098" name="Picture 2" descr="person in white long sleeve shirt holding silver ring">
            <a:extLst>
              <a:ext uri="{FF2B5EF4-FFF2-40B4-BE49-F238E27FC236}">
                <a16:creationId xmlns:a16="http://schemas.microsoft.com/office/drawing/2014/main" id="{CC5AD968-0FA2-43F5-9615-C6F478022752}"/>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t="20183"/>
          <a:stretch/>
        </p:blipFill>
        <p:spPr bwMode="auto">
          <a:xfrm>
            <a:off x="2368841" y="3736921"/>
            <a:ext cx="1255537" cy="1781563"/>
          </a:xfrm>
          <a:prstGeom prst="rect">
            <a:avLst/>
          </a:prstGeom>
          <a:noFill/>
          <a:extLst>
            <a:ext uri="{909E8E84-426E-40DD-AFC4-6F175D3DCCD1}">
              <a14:hiddenFill xmlns:a14="http://schemas.microsoft.com/office/drawing/2010/main">
                <a:solidFill>
                  <a:srgbClr val="FFFFFF"/>
                </a:solidFill>
              </a14:hiddenFill>
            </a:ext>
          </a:extLst>
        </p:spPr>
      </p:pic>
      <p:sp>
        <p:nvSpPr>
          <p:cNvPr id="95" name="Google Shape;95;p14"/>
          <p:cNvSpPr txBox="1"/>
          <p:nvPr/>
        </p:nvSpPr>
        <p:spPr>
          <a:xfrm>
            <a:off x="2325006" y="3717015"/>
            <a:ext cx="1386132" cy="584735"/>
          </a:xfrm>
          <a:prstGeom prst="rect">
            <a:avLst/>
          </a:prstGeom>
          <a:noFill/>
          <a:ln>
            <a:noFill/>
          </a:ln>
        </p:spPr>
        <p:txBody>
          <a:bodyPr spcFirstLastPara="1" wrap="square" lIns="121900" tIns="121900" rIns="121900" bIns="121900" anchor="t" anchorCtr="0">
            <a:spAutoFit/>
          </a:bodyPr>
          <a:lstStyle/>
          <a:p>
            <a:pPr algn="ctr"/>
            <a:r>
              <a:rPr lang="en-GB" sz="2200" b="1" dirty="0">
                <a:solidFill>
                  <a:schemeClr val="bg1"/>
                </a:solidFill>
                <a:latin typeface="+mj-lt"/>
                <a:ea typeface="Montserrat"/>
                <a:cs typeface="Montserrat"/>
                <a:sym typeface="Montserrat"/>
              </a:rPr>
              <a:t>Caregiver</a:t>
            </a:r>
            <a:endParaRPr lang="en-US" sz="2200" b="1" dirty="0">
              <a:solidFill>
                <a:schemeClr val="bg1"/>
              </a:solidFill>
              <a:latin typeface="+mj-lt"/>
              <a:ea typeface="Montserrat"/>
              <a:cs typeface="Montserrat"/>
            </a:endParaRPr>
          </a:p>
        </p:txBody>
      </p:sp>
      <p:sp>
        <p:nvSpPr>
          <p:cNvPr id="69" name="Google Shape;69;p14"/>
          <p:cNvSpPr txBox="1"/>
          <p:nvPr/>
        </p:nvSpPr>
        <p:spPr>
          <a:xfrm>
            <a:off x="10506136" y="3717015"/>
            <a:ext cx="1331600" cy="584735"/>
          </a:xfrm>
          <a:prstGeom prst="rect">
            <a:avLst/>
          </a:prstGeom>
          <a:noFill/>
          <a:ln>
            <a:noFill/>
          </a:ln>
        </p:spPr>
        <p:txBody>
          <a:bodyPr spcFirstLastPara="1" wrap="square" lIns="121900" tIns="121900" rIns="121900" bIns="121900" anchor="t" anchorCtr="0">
            <a:spAutoFit/>
          </a:bodyPr>
          <a:lstStyle/>
          <a:p>
            <a:pPr algn="ctr"/>
            <a:r>
              <a:rPr lang="en-GB" sz="2200" b="1" dirty="0">
                <a:solidFill>
                  <a:schemeClr val="bg1"/>
                </a:solidFill>
                <a:latin typeface="+mj-lt"/>
                <a:ea typeface="Montserrat"/>
                <a:cs typeface="Montserrat"/>
                <a:sym typeface="Montserrat"/>
              </a:rPr>
              <a:t>Innocent</a:t>
            </a:r>
            <a:r>
              <a:rPr lang="en-GB" sz="2200" dirty="0">
                <a:solidFill>
                  <a:schemeClr val="bg1"/>
                </a:solidFill>
                <a:latin typeface="+mj-lt"/>
                <a:ea typeface="Montserrat"/>
                <a:cs typeface="Montserrat"/>
                <a:sym typeface="Montserrat"/>
              </a:rPr>
              <a:t> </a:t>
            </a:r>
            <a:endParaRPr lang="en-US" sz="2200" dirty="0">
              <a:solidFill>
                <a:schemeClr val="bg1"/>
              </a:solidFill>
              <a:latin typeface="+mj-lt"/>
              <a:ea typeface="Montserrat"/>
              <a:cs typeface="Montserrat"/>
            </a:endParaRPr>
          </a:p>
        </p:txBody>
      </p:sp>
      <p:pic>
        <p:nvPicPr>
          <p:cNvPr id="4102" name="Picture 6" descr="man wearing black notched lapel suit jacket in focus photography">
            <a:extLst>
              <a:ext uri="{FF2B5EF4-FFF2-40B4-BE49-F238E27FC236}">
                <a16:creationId xmlns:a16="http://schemas.microsoft.com/office/drawing/2014/main" id="{1DB2EEF6-193A-4630-83DE-02EE6C26D74E}"/>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l="2962" t="-1113" b="8455"/>
          <a:stretch/>
        </p:blipFill>
        <p:spPr bwMode="auto">
          <a:xfrm>
            <a:off x="344413" y="3714826"/>
            <a:ext cx="1255537" cy="1798285"/>
          </a:xfrm>
          <a:prstGeom prst="rect">
            <a:avLst/>
          </a:prstGeom>
          <a:noFill/>
          <a:extLst>
            <a:ext uri="{909E8E84-426E-40DD-AFC4-6F175D3DCCD1}">
              <a14:hiddenFill xmlns:a14="http://schemas.microsoft.com/office/drawing/2010/main">
                <a:solidFill>
                  <a:srgbClr val="FFFFFF"/>
                </a:solidFill>
              </a14:hiddenFill>
            </a:ext>
          </a:extLst>
        </p:spPr>
      </p:pic>
      <p:sp>
        <p:nvSpPr>
          <p:cNvPr id="84" name="Google Shape;84;p14"/>
          <p:cNvSpPr txBox="1"/>
          <p:nvPr/>
        </p:nvSpPr>
        <p:spPr>
          <a:xfrm>
            <a:off x="433259" y="3717015"/>
            <a:ext cx="1084000" cy="584735"/>
          </a:xfrm>
          <a:prstGeom prst="rect">
            <a:avLst/>
          </a:prstGeom>
          <a:noFill/>
          <a:ln>
            <a:noFill/>
          </a:ln>
        </p:spPr>
        <p:txBody>
          <a:bodyPr spcFirstLastPara="1" wrap="square" lIns="121900" tIns="121900" rIns="121900" bIns="121900" anchor="t" anchorCtr="0">
            <a:spAutoFit/>
          </a:bodyPr>
          <a:lstStyle/>
          <a:p>
            <a:pPr algn="ctr"/>
            <a:r>
              <a:rPr lang="en-GB" sz="2200" b="1" dirty="0">
                <a:solidFill>
                  <a:schemeClr val="bg1"/>
                </a:solidFill>
                <a:latin typeface="+mj-lt"/>
                <a:ea typeface="Montserrat"/>
                <a:cs typeface="Montserrat"/>
                <a:sym typeface="Montserrat"/>
              </a:rPr>
              <a:t>Ruler</a:t>
            </a:r>
            <a:endParaRPr sz="2200" b="1" dirty="0">
              <a:solidFill>
                <a:schemeClr val="bg1"/>
              </a:solidFill>
              <a:latin typeface="+mj-lt"/>
              <a:ea typeface="Montserrat"/>
              <a:cs typeface="Montserrat"/>
              <a:sym typeface="Montserrat"/>
            </a:endParaRPr>
          </a:p>
        </p:txBody>
      </p:sp>
      <p:pic>
        <p:nvPicPr>
          <p:cNvPr id="3" name="Picture 3" descr="Logo, company name&#10;&#10;Description automatically generated">
            <a:extLst>
              <a:ext uri="{FF2B5EF4-FFF2-40B4-BE49-F238E27FC236}">
                <a16:creationId xmlns:a16="http://schemas.microsoft.com/office/drawing/2014/main" id="{DC98D120-8642-477A-88B2-371953ECF6F7}"/>
              </a:ext>
            </a:extLst>
          </p:cNvPr>
          <p:cNvPicPr>
            <a:picLocks noChangeAspect="1"/>
          </p:cNvPicPr>
          <p:nvPr/>
        </p:nvPicPr>
        <p:blipFill>
          <a:blip r:embed="rId19"/>
          <a:stretch>
            <a:fillRect/>
          </a:stretch>
        </p:blipFill>
        <p:spPr>
          <a:xfrm>
            <a:off x="321733" y="3060718"/>
            <a:ext cx="697091" cy="287111"/>
          </a:xfrm>
          <a:prstGeom prst="rect">
            <a:avLst/>
          </a:prstGeom>
        </p:spPr>
      </p:pic>
      <p:pic>
        <p:nvPicPr>
          <p:cNvPr id="5" name="Picture 5">
            <a:extLst>
              <a:ext uri="{FF2B5EF4-FFF2-40B4-BE49-F238E27FC236}">
                <a16:creationId xmlns:a16="http://schemas.microsoft.com/office/drawing/2014/main" id="{171F08C5-E3C2-49F6-B9D5-0C90B92C27D3}"/>
              </a:ext>
            </a:extLst>
          </p:cNvPr>
          <p:cNvPicPr>
            <a:picLocks noChangeAspect="1"/>
          </p:cNvPicPr>
          <p:nvPr/>
        </p:nvPicPr>
        <p:blipFill>
          <a:blip r:embed="rId20"/>
          <a:stretch>
            <a:fillRect/>
          </a:stretch>
        </p:blipFill>
        <p:spPr>
          <a:xfrm>
            <a:off x="2266891" y="3088797"/>
            <a:ext cx="682532" cy="293371"/>
          </a:xfrm>
          <a:prstGeom prst="rect">
            <a:avLst/>
          </a:prstGeom>
        </p:spPr>
      </p:pic>
      <p:pic>
        <p:nvPicPr>
          <p:cNvPr id="7" name="Picture 7" descr="Logo&#10;&#10;Description automatically generated">
            <a:extLst>
              <a:ext uri="{FF2B5EF4-FFF2-40B4-BE49-F238E27FC236}">
                <a16:creationId xmlns:a16="http://schemas.microsoft.com/office/drawing/2014/main" id="{1AF45205-691E-49AA-B5E2-64A5B1AA8A98}"/>
              </a:ext>
            </a:extLst>
          </p:cNvPr>
          <p:cNvPicPr>
            <a:picLocks noChangeAspect="1"/>
          </p:cNvPicPr>
          <p:nvPr/>
        </p:nvPicPr>
        <p:blipFill>
          <a:blip r:embed="rId21"/>
          <a:stretch>
            <a:fillRect/>
          </a:stretch>
        </p:blipFill>
        <p:spPr>
          <a:xfrm>
            <a:off x="4272845" y="3055108"/>
            <a:ext cx="697089" cy="298331"/>
          </a:xfrm>
          <a:prstGeom prst="rect">
            <a:avLst/>
          </a:prstGeom>
        </p:spPr>
      </p:pic>
      <p:pic>
        <p:nvPicPr>
          <p:cNvPr id="8" name="Picture 8" descr="Logo, company name&#10;&#10;Description automatically generated">
            <a:extLst>
              <a:ext uri="{FF2B5EF4-FFF2-40B4-BE49-F238E27FC236}">
                <a16:creationId xmlns:a16="http://schemas.microsoft.com/office/drawing/2014/main" id="{635E0826-0FE7-4176-B3EE-CCF293804CDB}"/>
              </a:ext>
            </a:extLst>
          </p:cNvPr>
          <p:cNvPicPr>
            <a:picLocks noChangeAspect="1"/>
          </p:cNvPicPr>
          <p:nvPr/>
        </p:nvPicPr>
        <p:blipFill>
          <a:blip r:embed="rId22"/>
          <a:stretch>
            <a:fillRect/>
          </a:stretch>
        </p:blipFill>
        <p:spPr>
          <a:xfrm>
            <a:off x="5118326" y="3058576"/>
            <a:ext cx="683684" cy="291395"/>
          </a:xfrm>
          <a:prstGeom prst="rect">
            <a:avLst/>
          </a:prstGeom>
        </p:spPr>
      </p:pic>
      <p:pic>
        <p:nvPicPr>
          <p:cNvPr id="9" name="Picture 9" descr="A picture containing text, clipart&#10;&#10;Description automatically generated">
            <a:extLst>
              <a:ext uri="{FF2B5EF4-FFF2-40B4-BE49-F238E27FC236}">
                <a16:creationId xmlns:a16="http://schemas.microsoft.com/office/drawing/2014/main" id="{9DCB3A63-88A9-49A5-985B-5C19D26321C7}"/>
              </a:ext>
            </a:extLst>
          </p:cNvPr>
          <p:cNvPicPr>
            <a:picLocks noChangeAspect="1"/>
          </p:cNvPicPr>
          <p:nvPr/>
        </p:nvPicPr>
        <p:blipFill>
          <a:blip r:embed="rId23"/>
          <a:stretch>
            <a:fillRect/>
          </a:stretch>
        </p:blipFill>
        <p:spPr>
          <a:xfrm>
            <a:off x="6520125" y="3057801"/>
            <a:ext cx="546737" cy="292031"/>
          </a:xfrm>
          <a:prstGeom prst="rect">
            <a:avLst/>
          </a:prstGeom>
        </p:spPr>
      </p:pic>
      <p:pic>
        <p:nvPicPr>
          <p:cNvPr id="11" name="Picture 11" descr="Logo, company name&#10;&#10;Description automatically generated">
            <a:extLst>
              <a:ext uri="{FF2B5EF4-FFF2-40B4-BE49-F238E27FC236}">
                <a16:creationId xmlns:a16="http://schemas.microsoft.com/office/drawing/2014/main" id="{2B991E29-04F2-4D60-8CE8-F96A81F73508}"/>
              </a:ext>
            </a:extLst>
          </p:cNvPr>
          <p:cNvPicPr>
            <a:picLocks noChangeAspect="1"/>
          </p:cNvPicPr>
          <p:nvPr/>
        </p:nvPicPr>
        <p:blipFill>
          <a:blip r:embed="rId24"/>
          <a:stretch>
            <a:fillRect/>
          </a:stretch>
        </p:blipFill>
        <p:spPr>
          <a:xfrm>
            <a:off x="8407400" y="3060594"/>
            <a:ext cx="690035" cy="287359"/>
          </a:xfrm>
          <a:prstGeom prst="rect">
            <a:avLst/>
          </a:prstGeom>
        </p:spPr>
      </p:pic>
      <p:pic>
        <p:nvPicPr>
          <p:cNvPr id="12" name="Picture 12" descr="Logo&#10;&#10;Description automatically generated">
            <a:extLst>
              <a:ext uri="{FF2B5EF4-FFF2-40B4-BE49-F238E27FC236}">
                <a16:creationId xmlns:a16="http://schemas.microsoft.com/office/drawing/2014/main" id="{28D1D2F2-A71C-4B73-9C0A-098051190F6C}"/>
              </a:ext>
            </a:extLst>
          </p:cNvPr>
          <p:cNvPicPr>
            <a:picLocks noChangeAspect="1"/>
          </p:cNvPicPr>
          <p:nvPr/>
        </p:nvPicPr>
        <p:blipFill>
          <a:blip r:embed="rId25"/>
          <a:stretch>
            <a:fillRect/>
          </a:stretch>
        </p:blipFill>
        <p:spPr>
          <a:xfrm>
            <a:off x="9143248" y="3057800"/>
            <a:ext cx="700617" cy="292947"/>
          </a:xfrm>
          <a:prstGeom prst="rect">
            <a:avLst/>
          </a:prstGeom>
        </p:spPr>
      </p:pic>
      <p:pic>
        <p:nvPicPr>
          <p:cNvPr id="13" name="Picture 13">
            <a:extLst>
              <a:ext uri="{FF2B5EF4-FFF2-40B4-BE49-F238E27FC236}">
                <a16:creationId xmlns:a16="http://schemas.microsoft.com/office/drawing/2014/main" id="{7F6CF28A-2E0B-4D5E-B009-0F5916E3D088}"/>
              </a:ext>
            </a:extLst>
          </p:cNvPr>
          <p:cNvPicPr>
            <a:picLocks noChangeAspect="1"/>
          </p:cNvPicPr>
          <p:nvPr/>
        </p:nvPicPr>
        <p:blipFill>
          <a:blip r:embed="rId26"/>
          <a:stretch>
            <a:fillRect/>
          </a:stretch>
        </p:blipFill>
        <p:spPr>
          <a:xfrm>
            <a:off x="10479234" y="3050010"/>
            <a:ext cx="697089" cy="308527"/>
          </a:xfrm>
          <a:prstGeom prst="rect">
            <a:avLst/>
          </a:prstGeom>
        </p:spPr>
      </p:pic>
      <p:pic>
        <p:nvPicPr>
          <p:cNvPr id="14" name="Picture 14" descr="A picture containing text, clipart&#10;&#10;Description automatically generated">
            <a:extLst>
              <a:ext uri="{FF2B5EF4-FFF2-40B4-BE49-F238E27FC236}">
                <a16:creationId xmlns:a16="http://schemas.microsoft.com/office/drawing/2014/main" id="{AD1F376A-18DF-42FF-8741-1C6A2F917C0B}"/>
              </a:ext>
            </a:extLst>
          </p:cNvPr>
          <p:cNvPicPr>
            <a:picLocks noChangeAspect="1"/>
          </p:cNvPicPr>
          <p:nvPr/>
        </p:nvPicPr>
        <p:blipFill>
          <a:blip r:embed="rId27"/>
          <a:stretch>
            <a:fillRect/>
          </a:stretch>
        </p:blipFill>
        <p:spPr>
          <a:xfrm>
            <a:off x="11244200" y="3132683"/>
            <a:ext cx="697089" cy="143181"/>
          </a:xfrm>
          <a:prstGeom prst="rect">
            <a:avLst/>
          </a:prstGeom>
        </p:spPr>
      </p:pic>
      <p:pic>
        <p:nvPicPr>
          <p:cNvPr id="18" name="Picture 18" descr="Text&#10;&#10;Description automatically generated">
            <a:extLst>
              <a:ext uri="{FF2B5EF4-FFF2-40B4-BE49-F238E27FC236}">
                <a16:creationId xmlns:a16="http://schemas.microsoft.com/office/drawing/2014/main" id="{53F7F9E9-E434-4352-AABC-FF0FC50FBB7C}"/>
              </a:ext>
            </a:extLst>
          </p:cNvPr>
          <p:cNvPicPr>
            <a:picLocks noChangeAspect="1"/>
          </p:cNvPicPr>
          <p:nvPr/>
        </p:nvPicPr>
        <p:blipFill>
          <a:blip r:embed="rId28"/>
          <a:stretch>
            <a:fillRect/>
          </a:stretch>
        </p:blipFill>
        <p:spPr>
          <a:xfrm>
            <a:off x="2665369" y="6404008"/>
            <a:ext cx="694267" cy="288925"/>
          </a:xfrm>
          <a:prstGeom prst="rect">
            <a:avLst/>
          </a:prstGeom>
        </p:spPr>
      </p:pic>
      <p:pic>
        <p:nvPicPr>
          <p:cNvPr id="21" name="Picture 21" descr="Logo&#10;&#10;Description automatically generated">
            <a:extLst>
              <a:ext uri="{FF2B5EF4-FFF2-40B4-BE49-F238E27FC236}">
                <a16:creationId xmlns:a16="http://schemas.microsoft.com/office/drawing/2014/main" id="{2AD5B840-4F52-42A0-818A-9E9AB60ED717}"/>
              </a:ext>
            </a:extLst>
          </p:cNvPr>
          <p:cNvPicPr>
            <a:picLocks noChangeAspect="1"/>
          </p:cNvPicPr>
          <p:nvPr/>
        </p:nvPicPr>
        <p:blipFill>
          <a:blip r:embed="rId29"/>
          <a:stretch>
            <a:fillRect/>
          </a:stretch>
        </p:blipFill>
        <p:spPr>
          <a:xfrm>
            <a:off x="6266217" y="6401184"/>
            <a:ext cx="689681" cy="294571"/>
          </a:xfrm>
          <a:prstGeom prst="rect">
            <a:avLst/>
          </a:prstGeom>
        </p:spPr>
      </p:pic>
      <p:pic>
        <p:nvPicPr>
          <p:cNvPr id="22" name="Picture 22" descr="Logo, company name&#10;&#10;Description automatically generated">
            <a:extLst>
              <a:ext uri="{FF2B5EF4-FFF2-40B4-BE49-F238E27FC236}">
                <a16:creationId xmlns:a16="http://schemas.microsoft.com/office/drawing/2014/main" id="{D0448933-9FE0-4623-B5CA-09B398500A29}"/>
              </a:ext>
            </a:extLst>
          </p:cNvPr>
          <p:cNvPicPr>
            <a:picLocks noChangeAspect="1"/>
          </p:cNvPicPr>
          <p:nvPr/>
        </p:nvPicPr>
        <p:blipFill>
          <a:blip r:embed="rId30"/>
          <a:stretch>
            <a:fillRect/>
          </a:stretch>
        </p:blipFill>
        <p:spPr>
          <a:xfrm>
            <a:off x="7207957" y="6394206"/>
            <a:ext cx="697089" cy="308527"/>
          </a:xfrm>
          <a:prstGeom prst="rect">
            <a:avLst/>
          </a:prstGeom>
        </p:spPr>
      </p:pic>
      <p:pic>
        <p:nvPicPr>
          <p:cNvPr id="24" name="Picture 24" descr="Logo&#10;&#10;Description automatically generated">
            <a:extLst>
              <a:ext uri="{FF2B5EF4-FFF2-40B4-BE49-F238E27FC236}">
                <a16:creationId xmlns:a16="http://schemas.microsoft.com/office/drawing/2014/main" id="{2B94C73A-8868-4C07-8925-82DBB9BDE98A}"/>
              </a:ext>
            </a:extLst>
          </p:cNvPr>
          <p:cNvPicPr>
            <a:picLocks noChangeAspect="1"/>
          </p:cNvPicPr>
          <p:nvPr/>
        </p:nvPicPr>
        <p:blipFill>
          <a:blip r:embed="rId31"/>
          <a:stretch>
            <a:fillRect/>
          </a:stretch>
        </p:blipFill>
        <p:spPr>
          <a:xfrm>
            <a:off x="8421384" y="6368398"/>
            <a:ext cx="690035" cy="360145"/>
          </a:xfrm>
          <a:prstGeom prst="rect">
            <a:avLst/>
          </a:prstGeom>
        </p:spPr>
      </p:pic>
      <p:pic>
        <p:nvPicPr>
          <p:cNvPr id="25" name="Picture 25">
            <a:extLst>
              <a:ext uri="{FF2B5EF4-FFF2-40B4-BE49-F238E27FC236}">
                <a16:creationId xmlns:a16="http://schemas.microsoft.com/office/drawing/2014/main" id="{663A9B44-B089-460F-BE67-F1E11488385A}"/>
              </a:ext>
            </a:extLst>
          </p:cNvPr>
          <p:cNvPicPr>
            <a:picLocks noChangeAspect="1"/>
          </p:cNvPicPr>
          <p:nvPr/>
        </p:nvPicPr>
        <p:blipFill>
          <a:blip r:embed="rId32"/>
          <a:stretch>
            <a:fillRect/>
          </a:stretch>
        </p:blipFill>
        <p:spPr>
          <a:xfrm>
            <a:off x="11243733" y="6398773"/>
            <a:ext cx="690035" cy="299392"/>
          </a:xfrm>
          <a:prstGeom prst="rect">
            <a:avLst/>
          </a:prstGeom>
        </p:spPr>
      </p:pic>
      <p:pic>
        <p:nvPicPr>
          <p:cNvPr id="26" name="Picture 26" descr="Logo, company name&#10;&#10;Description automatically generated">
            <a:extLst>
              <a:ext uri="{FF2B5EF4-FFF2-40B4-BE49-F238E27FC236}">
                <a16:creationId xmlns:a16="http://schemas.microsoft.com/office/drawing/2014/main" id="{3A19FD27-086F-46BD-A830-C4473AA0B7E9}"/>
              </a:ext>
            </a:extLst>
          </p:cNvPr>
          <p:cNvPicPr>
            <a:picLocks noChangeAspect="1"/>
          </p:cNvPicPr>
          <p:nvPr/>
        </p:nvPicPr>
        <p:blipFill>
          <a:blip r:embed="rId33"/>
          <a:stretch>
            <a:fillRect/>
          </a:stretch>
        </p:blipFill>
        <p:spPr>
          <a:xfrm>
            <a:off x="10456809" y="6404790"/>
            <a:ext cx="690035" cy="287359"/>
          </a:xfrm>
          <a:prstGeom prst="rect">
            <a:avLst/>
          </a:prstGeom>
        </p:spPr>
      </p:pic>
      <p:pic>
        <p:nvPicPr>
          <p:cNvPr id="1026" name="Picture 2">
            <a:extLst>
              <a:ext uri="{FF2B5EF4-FFF2-40B4-BE49-F238E27FC236}">
                <a16:creationId xmlns:a16="http://schemas.microsoft.com/office/drawing/2014/main" id="{E2B711CF-79A8-40A1-AF35-4B2F8CC71B0B}"/>
              </a:ext>
            </a:extLst>
          </p:cNvPr>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949975" y="3097845"/>
            <a:ext cx="489828" cy="21285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louis vuitton logo">
            <a:extLst>
              <a:ext uri="{FF2B5EF4-FFF2-40B4-BE49-F238E27FC236}">
                <a16:creationId xmlns:a16="http://schemas.microsoft.com/office/drawing/2014/main" id="{09B22A6D-70F8-4236-86FD-918110D71D64}"/>
              </a:ext>
            </a:extLst>
          </p:cNvPr>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402245" y="6364752"/>
            <a:ext cx="335895" cy="36743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mercedes logo">
            <a:extLst>
              <a:ext uri="{FF2B5EF4-FFF2-40B4-BE49-F238E27FC236}">
                <a16:creationId xmlns:a16="http://schemas.microsoft.com/office/drawing/2014/main" id="{BBDDF835-48BE-40B5-95C7-A4035103C091}"/>
              </a:ext>
            </a:extLst>
          </p:cNvPr>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1027907" y="6345592"/>
            <a:ext cx="364280" cy="40575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mage result for apple logo">
            <a:extLst>
              <a:ext uri="{FF2B5EF4-FFF2-40B4-BE49-F238E27FC236}">
                <a16:creationId xmlns:a16="http://schemas.microsoft.com/office/drawing/2014/main" id="{40095BBE-57BC-4BFA-B8C9-BA073451B333}"/>
              </a:ext>
            </a:extLst>
          </p:cNvPr>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5157351" y="6357826"/>
            <a:ext cx="323672" cy="381289"/>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See the source image">
            <a:extLst>
              <a:ext uri="{FF2B5EF4-FFF2-40B4-BE49-F238E27FC236}">
                <a16:creationId xmlns:a16="http://schemas.microsoft.com/office/drawing/2014/main" id="{2D735393-09A3-4617-9D3D-27BAF3C0EC0F}"/>
              </a:ext>
            </a:extLst>
          </p:cNvPr>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3061531" y="3148908"/>
            <a:ext cx="579845" cy="222425"/>
          </a:xfrm>
          <a:prstGeom prst="rect">
            <a:avLst/>
          </a:prstGeom>
          <a:noFill/>
          <a:extLst>
            <a:ext uri="{909E8E84-426E-40DD-AFC4-6F175D3DCCD1}">
              <a14:hiddenFill xmlns:a14="http://schemas.microsoft.com/office/drawing/2010/main">
                <a:solidFill>
                  <a:srgbClr val="FFFFFF"/>
                </a:solidFill>
              </a14:hiddenFill>
            </a:ext>
          </a:extLst>
        </p:spPr>
      </p:pic>
      <p:sp>
        <p:nvSpPr>
          <p:cNvPr id="62" name="Rectangle 61">
            <a:extLst>
              <a:ext uri="{FF2B5EF4-FFF2-40B4-BE49-F238E27FC236}">
                <a16:creationId xmlns:a16="http://schemas.microsoft.com/office/drawing/2014/main" id="{A77AE099-3C64-451E-82B7-3F5D9B92BB6A}"/>
              </a:ext>
            </a:extLst>
          </p:cNvPr>
          <p:cNvSpPr/>
          <p:nvPr/>
        </p:nvSpPr>
        <p:spPr>
          <a:xfrm>
            <a:off x="-86887" y="-46033"/>
            <a:ext cx="12582033" cy="7380224"/>
          </a:xfrm>
          <a:prstGeom prst="rect">
            <a:avLst/>
          </a:prstGeom>
          <a:solidFill>
            <a:schemeClr val="tx1">
              <a:alpha val="6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pic>
        <p:nvPicPr>
          <p:cNvPr id="63" name="Google Shape;64;p14" descr="A silhouette of a person standing on a ledge with the sun in the background&#10;&#10;Description automatically generated with medium confidence">
            <a:extLst>
              <a:ext uri="{FF2B5EF4-FFF2-40B4-BE49-F238E27FC236}">
                <a16:creationId xmlns:a16="http://schemas.microsoft.com/office/drawing/2014/main" id="{C8952E2B-28F1-4657-ADEF-366F73B58C6C}"/>
              </a:ext>
            </a:extLst>
          </p:cNvPr>
          <p:cNvPicPr preferRelativeResize="0"/>
          <p:nvPr/>
        </p:nvPicPr>
        <p:blipFill>
          <a:blip r:embed="rId6">
            <a:alphaModFix/>
          </a:blip>
          <a:stretch>
            <a:fillRect/>
          </a:stretch>
        </p:blipFill>
        <p:spPr>
          <a:xfrm>
            <a:off x="334278" y="409319"/>
            <a:ext cx="1275807" cy="1756228"/>
          </a:xfrm>
          <a:prstGeom prst="rect">
            <a:avLst/>
          </a:prstGeom>
          <a:noFill/>
          <a:ln>
            <a:noFill/>
          </a:ln>
        </p:spPr>
      </p:pic>
      <p:sp>
        <p:nvSpPr>
          <p:cNvPr id="66" name="Google Shape;67;p14">
            <a:extLst>
              <a:ext uri="{FF2B5EF4-FFF2-40B4-BE49-F238E27FC236}">
                <a16:creationId xmlns:a16="http://schemas.microsoft.com/office/drawing/2014/main" id="{204A76E7-D982-4396-9CFB-96889E8353ED}"/>
              </a:ext>
            </a:extLst>
          </p:cNvPr>
          <p:cNvSpPr txBox="1"/>
          <p:nvPr/>
        </p:nvSpPr>
        <p:spPr>
          <a:xfrm>
            <a:off x="389479" y="362097"/>
            <a:ext cx="1180800" cy="584735"/>
          </a:xfrm>
          <a:prstGeom prst="rect">
            <a:avLst/>
          </a:prstGeom>
          <a:noFill/>
          <a:ln>
            <a:noFill/>
          </a:ln>
        </p:spPr>
        <p:txBody>
          <a:bodyPr spcFirstLastPara="1" wrap="square" lIns="121900" tIns="121900" rIns="121900" bIns="121900" anchor="t" anchorCtr="0">
            <a:spAutoFit/>
          </a:bodyPr>
          <a:lstStyle/>
          <a:p>
            <a:pPr algn="ctr"/>
            <a:r>
              <a:rPr lang="en-GB" sz="2200" b="1" dirty="0">
                <a:solidFill>
                  <a:schemeClr val="bg1"/>
                </a:solidFill>
                <a:latin typeface="Montserrat"/>
                <a:ea typeface="Montserrat"/>
                <a:cs typeface="Montserrat"/>
                <a:sym typeface="Montserrat"/>
              </a:rPr>
              <a:t>Hero </a:t>
            </a:r>
            <a:endParaRPr sz="2200" b="1" dirty="0">
              <a:solidFill>
                <a:schemeClr val="bg1"/>
              </a:solidFill>
              <a:latin typeface="Montserrat"/>
              <a:ea typeface="Montserrat"/>
              <a:cs typeface="Montserrat"/>
              <a:sym typeface="Montserrat"/>
            </a:endParaRPr>
          </a:p>
        </p:txBody>
      </p:sp>
      <p:sp>
        <p:nvSpPr>
          <p:cNvPr id="81" name="Rectangle: Rounded Corners 80">
            <a:extLst>
              <a:ext uri="{FF2B5EF4-FFF2-40B4-BE49-F238E27FC236}">
                <a16:creationId xmlns:a16="http://schemas.microsoft.com/office/drawing/2014/main" id="{00FA4FDB-99BC-4BBC-B405-F35CCA8D070D}"/>
              </a:ext>
            </a:extLst>
          </p:cNvPr>
          <p:cNvSpPr/>
          <p:nvPr/>
        </p:nvSpPr>
        <p:spPr>
          <a:xfrm rot="20794379">
            <a:off x="254693" y="364407"/>
            <a:ext cx="2583599" cy="204781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fr-FR" sz="1400" dirty="0" err="1"/>
              <a:t>Define</a:t>
            </a:r>
            <a:r>
              <a:rPr lang="fr-FR" sz="1400" dirty="0"/>
              <a:t> </a:t>
            </a:r>
            <a:r>
              <a:rPr lang="fr-FR" sz="1400" dirty="0" err="1"/>
              <a:t>your</a:t>
            </a:r>
            <a:r>
              <a:rPr lang="fr-FR" sz="1400" dirty="0"/>
              <a:t> </a:t>
            </a:r>
            <a:r>
              <a:rPr lang="fr-FR" sz="1400" dirty="0" err="1"/>
              <a:t>archetypes</a:t>
            </a:r>
            <a:r>
              <a:rPr lang="fr-FR" sz="1400" dirty="0"/>
              <a:t> (1 </a:t>
            </a:r>
            <a:r>
              <a:rPr lang="fr-FR" sz="1400" dirty="0" err="1"/>
              <a:t>primary</a:t>
            </a:r>
            <a:r>
              <a:rPr lang="fr-FR" sz="1400" dirty="0"/>
              <a:t>, 1 or 2 </a:t>
            </a:r>
            <a:r>
              <a:rPr lang="fr-FR" sz="1400" dirty="0" err="1"/>
              <a:t>secondary</a:t>
            </a:r>
            <a:r>
              <a:rPr lang="fr-FR" sz="1400" dirty="0"/>
              <a:t> </a:t>
            </a:r>
            <a:r>
              <a:rPr lang="fr-FR" sz="1400" dirty="0" err="1"/>
              <a:t>ones</a:t>
            </a:r>
            <a:r>
              <a:rPr lang="fr-FR" sz="1400" dirty="0"/>
              <a:t>)</a:t>
            </a:r>
          </a:p>
        </p:txBody>
      </p:sp>
      <p:pic>
        <p:nvPicPr>
          <p:cNvPr id="92" name="Graphic 91" descr="Signature outline">
            <a:extLst>
              <a:ext uri="{FF2B5EF4-FFF2-40B4-BE49-F238E27FC236}">
                <a16:creationId xmlns:a16="http://schemas.microsoft.com/office/drawing/2014/main" id="{F5084E14-363B-4520-A225-1E96856DC299}"/>
              </a:ext>
            </a:extLst>
          </p:cNvPr>
          <p:cNvPicPr>
            <a:picLocks noChangeAspect="1"/>
          </p:cNvPicPr>
          <p:nvPr/>
        </p:nvPicPr>
        <p:blipFill>
          <a:blip r:embed="rId39">
            <a:extLst>
              <a:ext uri="{96DAC541-7B7A-43D3-8B79-37D633B846F1}">
                <asvg:svgBlip xmlns:asvg="http://schemas.microsoft.com/office/drawing/2016/SVG/main" r:embed="rId40"/>
              </a:ext>
            </a:extLst>
          </a:blip>
          <a:stretch>
            <a:fillRect/>
          </a:stretch>
        </p:blipFill>
        <p:spPr>
          <a:xfrm>
            <a:off x="777345" y="1149230"/>
            <a:ext cx="1104513" cy="1104513"/>
          </a:xfrm>
          <a:prstGeom prst="rect">
            <a:avLst/>
          </a:prstGeom>
        </p:spPr>
      </p:pic>
    </p:spTree>
    <p:extLst>
      <p:ext uri="{BB962C8B-B14F-4D97-AF65-F5344CB8AC3E}">
        <p14:creationId xmlns:p14="http://schemas.microsoft.com/office/powerpoint/2010/main" val="21973409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4DFFFF0-888D-40F6-88B0-9FBC525E0A1C}"/>
              </a:ext>
            </a:extLst>
          </p:cNvPr>
          <p:cNvSpPr>
            <a:spLocks noGrp="1"/>
          </p:cNvSpPr>
          <p:nvPr>
            <p:ph type="title"/>
          </p:nvPr>
        </p:nvSpPr>
        <p:spPr>
          <a:xfrm>
            <a:off x="836612" y="-56613"/>
            <a:ext cx="3932237" cy="1600200"/>
          </a:xfrm>
        </p:spPr>
        <p:txBody>
          <a:bodyPr/>
          <a:lstStyle/>
          <a:p>
            <a:r>
              <a:rPr lang="fr-FR" sz="3200" dirty="0"/>
              <a:t>Tone of </a:t>
            </a:r>
            <a:r>
              <a:rPr lang="fr-FR" sz="3200" dirty="0" err="1"/>
              <a:t>voice</a:t>
            </a:r>
            <a:br>
              <a:rPr lang="fr-FR" sz="3200" dirty="0"/>
            </a:br>
            <a:endParaRPr lang="fr-FR" dirty="0"/>
          </a:p>
        </p:txBody>
      </p:sp>
      <p:sp>
        <p:nvSpPr>
          <p:cNvPr id="5" name="Footer Placeholder 4">
            <a:extLst>
              <a:ext uri="{FF2B5EF4-FFF2-40B4-BE49-F238E27FC236}">
                <a16:creationId xmlns:a16="http://schemas.microsoft.com/office/drawing/2014/main" id="{A93266F3-0401-46B3-848A-CE92C46F575E}"/>
              </a:ext>
            </a:extLst>
          </p:cNvPr>
          <p:cNvSpPr>
            <a:spLocks noGrp="1"/>
          </p:cNvSpPr>
          <p:nvPr>
            <p:ph type="ftr" sz="quarter" idx="11"/>
          </p:nvPr>
        </p:nvSpPr>
        <p:spPr/>
        <p:txBody>
          <a:bodyPr/>
          <a:lstStyle/>
          <a:p>
            <a:r>
              <a:rPr lang="en-US"/>
              <a:t>© The C Collective - Theccollective.com</a:t>
            </a:r>
            <a:endParaRPr lang="en-US" dirty="0"/>
          </a:p>
        </p:txBody>
      </p:sp>
      <p:sp>
        <p:nvSpPr>
          <p:cNvPr id="6" name="Slide Number Placeholder 5">
            <a:extLst>
              <a:ext uri="{FF2B5EF4-FFF2-40B4-BE49-F238E27FC236}">
                <a16:creationId xmlns:a16="http://schemas.microsoft.com/office/drawing/2014/main" id="{9F4A2163-8120-4E2E-88C3-96631B991F51}"/>
              </a:ext>
            </a:extLst>
          </p:cNvPr>
          <p:cNvSpPr>
            <a:spLocks noGrp="1"/>
          </p:cNvSpPr>
          <p:nvPr>
            <p:ph type="sldNum" sz="quarter" idx="12"/>
          </p:nvPr>
        </p:nvSpPr>
        <p:spPr/>
        <p:txBody>
          <a:bodyPr/>
          <a:lstStyle/>
          <a:p>
            <a:fld id="{8A7A6979-0714-4377-B894-6BE4C2D6E202}" type="slidenum">
              <a:rPr lang="en-US" smtClean="0"/>
              <a:t>41</a:t>
            </a:fld>
            <a:endParaRPr lang="en-US" dirty="0"/>
          </a:p>
        </p:txBody>
      </p:sp>
      <p:sp>
        <p:nvSpPr>
          <p:cNvPr id="11" name="TextBox 10">
            <a:extLst>
              <a:ext uri="{FF2B5EF4-FFF2-40B4-BE49-F238E27FC236}">
                <a16:creationId xmlns:a16="http://schemas.microsoft.com/office/drawing/2014/main" id="{3415D2C7-B86A-4E76-80F9-100CBB37470F}"/>
              </a:ext>
            </a:extLst>
          </p:cNvPr>
          <p:cNvSpPr txBox="1"/>
          <p:nvPr/>
        </p:nvSpPr>
        <p:spPr>
          <a:xfrm>
            <a:off x="836612" y="1856669"/>
            <a:ext cx="5927223" cy="3785652"/>
          </a:xfrm>
          <a:prstGeom prst="rect">
            <a:avLst/>
          </a:prstGeom>
          <a:noFill/>
        </p:spPr>
        <p:txBody>
          <a:bodyPr wrap="square">
            <a:spAutoFit/>
          </a:bodyPr>
          <a:lstStyle/>
          <a:p>
            <a:pPr marL="380990" indent="-380990">
              <a:buFont typeface="Arial" panose="020B0604020202020204" pitchFamily="34" charset="0"/>
              <a:buChar char="•"/>
            </a:pPr>
            <a:r>
              <a:rPr lang="en-US" sz="2400" i="1" dirty="0">
                <a:solidFill>
                  <a:srgbClr val="000000"/>
                </a:solidFill>
                <a:latin typeface="Inter"/>
              </a:rPr>
              <a:t>How</a:t>
            </a:r>
            <a:r>
              <a:rPr lang="en-US" sz="2400" dirty="0">
                <a:solidFill>
                  <a:srgbClr val="000000"/>
                </a:solidFill>
                <a:latin typeface="Inter"/>
              </a:rPr>
              <a:t> your brand communicates with the audience and thus influences how people perceive your messaging.</a:t>
            </a:r>
          </a:p>
          <a:p>
            <a:pPr marL="380990" indent="-380990">
              <a:buFont typeface="Arial" panose="020B0604020202020204" pitchFamily="34" charset="0"/>
              <a:buChar char="•"/>
            </a:pPr>
            <a:endParaRPr lang="en-US" sz="2400" dirty="0">
              <a:solidFill>
                <a:srgbClr val="000000"/>
              </a:solidFill>
              <a:latin typeface="Inter"/>
            </a:endParaRPr>
          </a:p>
          <a:p>
            <a:pPr marL="380990" indent="-380990">
              <a:buFont typeface="Arial" panose="020B0604020202020204" pitchFamily="34" charset="0"/>
              <a:buChar char="•"/>
            </a:pPr>
            <a:r>
              <a:rPr lang="en-US" sz="2400" dirty="0">
                <a:solidFill>
                  <a:srgbClr val="000000"/>
                </a:solidFill>
                <a:latin typeface="Inter"/>
              </a:rPr>
              <a:t>Includes the choice of words, communication style and emotional tone</a:t>
            </a:r>
            <a:endParaRPr lang="en-US" sz="2400" i="1" dirty="0">
              <a:solidFill>
                <a:srgbClr val="000000"/>
              </a:solidFill>
              <a:latin typeface="Inter"/>
            </a:endParaRPr>
          </a:p>
          <a:p>
            <a:pPr marL="380990" indent="-380990">
              <a:buFont typeface="Arial" panose="020B0604020202020204" pitchFamily="34" charset="0"/>
              <a:buChar char="•"/>
            </a:pPr>
            <a:endParaRPr lang="en-US" sz="2400" dirty="0">
              <a:solidFill>
                <a:srgbClr val="000000"/>
              </a:solidFill>
              <a:latin typeface="Inter"/>
            </a:endParaRPr>
          </a:p>
          <a:p>
            <a:pPr marL="380990" indent="-380990">
              <a:buFont typeface="Arial" panose="020B0604020202020204" pitchFamily="34" charset="0"/>
              <a:buChar char="•"/>
            </a:pPr>
            <a:r>
              <a:rPr lang="en-US" sz="2400" i="1" dirty="0">
                <a:solidFill>
                  <a:srgbClr val="000000"/>
                </a:solidFill>
                <a:latin typeface="Inter"/>
              </a:rPr>
              <a:t>How </a:t>
            </a:r>
            <a:r>
              <a:rPr lang="en-US" sz="2400" dirty="0">
                <a:solidFill>
                  <a:srgbClr val="000000"/>
                </a:solidFill>
                <a:latin typeface="Inter"/>
              </a:rPr>
              <a:t>you want to communicate to your audience, rather than </a:t>
            </a:r>
            <a:r>
              <a:rPr lang="en-US" sz="2400" i="1" dirty="0">
                <a:solidFill>
                  <a:srgbClr val="000000"/>
                </a:solidFill>
                <a:latin typeface="Inter"/>
              </a:rPr>
              <a:t>what</a:t>
            </a:r>
            <a:r>
              <a:rPr lang="en-US" sz="2400" dirty="0">
                <a:solidFill>
                  <a:srgbClr val="000000"/>
                </a:solidFill>
                <a:latin typeface="Inter"/>
              </a:rPr>
              <a:t>.</a:t>
            </a:r>
            <a:endParaRPr lang="fr-FR" sz="2400" dirty="0"/>
          </a:p>
        </p:txBody>
      </p:sp>
    </p:spTree>
    <p:extLst>
      <p:ext uri="{BB962C8B-B14F-4D97-AF65-F5344CB8AC3E}">
        <p14:creationId xmlns:p14="http://schemas.microsoft.com/office/powerpoint/2010/main" val="27629143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92ADB28-C184-4BD3-8182-37E916B0B0B5}"/>
              </a:ext>
            </a:extLst>
          </p:cNvPr>
          <p:cNvSpPr>
            <a:spLocks noGrp="1"/>
          </p:cNvSpPr>
          <p:nvPr>
            <p:ph type="title"/>
          </p:nvPr>
        </p:nvSpPr>
        <p:spPr>
          <a:xfrm>
            <a:off x="2231136" y="392037"/>
            <a:ext cx="7729728" cy="1188720"/>
          </a:xfrm>
        </p:spPr>
        <p:txBody>
          <a:bodyPr/>
          <a:lstStyle/>
          <a:p>
            <a:r>
              <a:rPr lang="en-GB" dirty="0"/>
              <a:t>Tone of voice</a:t>
            </a:r>
          </a:p>
        </p:txBody>
      </p:sp>
      <p:graphicFrame>
        <p:nvGraphicFramePr>
          <p:cNvPr id="8" name="Table 8">
            <a:extLst>
              <a:ext uri="{FF2B5EF4-FFF2-40B4-BE49-F238E27FC236}">
                <a16:creationId xmlns:a16="http://schemas.microsoft.com/office/drawing/2014/main" id="{9017542A-674A-43CF-9B53-95E0450E018E}"/>
              </a:ext>
            </a:extLst>
          </p:cNvPr>
          <p:cNvGraphicFramePr>
            <a:graphicFrameLocks noGrp="1"/>
          </p:cNvGraphicFramePr>
          <p:nvPr>
            <p:ph sz="half" idx="1"/>
            <p:extLst>
              <p:ext uri="{D42A27DB-BD31-4B8C-83A1-F6EECF244321}">
                <p14:modId xmlns:p14="http://schemas.microsoft.com/office/powerpoint/2010/main" val="468942924"/>
              </p:ext>
            </p:extLst>
          </p:nvPr>
        </p:nvGraphicFramePr>
        <p:xfrm>
          <a:off x="1155560" y="1525340"/>
          <a:ext cx="9503188" cy="5167171"/>
        </p:xfrm>
        <a:graphic>
          <a:graphicData uri="http://schemas.openxmlformats.org/drawingml/2006/table">
            <a:tbl>
              <a:tblPr firstRow="1" bandRow="1">
                <a:tableStyleId>{C4B1156A-380E-4F78-BDF5-A606A8083BF9}</a:tableStyleId>
              </a:tblPr>
              <a:tblGrid>
                <a:gridCol w="1446461">
                  <a:extLst>
                    <a:ext uri="{9D8B030D-6E8A-4147-A177-3AD203B41FA5}">
                      <a16:colId xmlns:a16="http://schemas.microsoft.com/office/drawing/2014/main" val="4140397772"/>
                    </a:ext>
                  </a:extLst>
                </a:gridCol>
                <a:gridCol w="2887118">
                  <a:extLst>
                    <a:ext uri="{9D8B030D-6E8A-4147-A177-3AD203B41FA5}">
                      <a16:colId xmlns:a16="http://schemas.microsoft.com/office/drawing/2014/main" val="3955900332"/>
                    </a:ext>
                  </a:extLst>
                </a:gridCol>
                <a:gridCol w="3607239">
                  <a:extLst>
                    <a:ext uri="{9D8B030D-6E8A-4147-A177-3AD203B41FA5}">
                      <a16:colId xmlns:a16="http://schemas.microsoft.com/office/drawing/2014/main" val="2632779290"/>
                    </a:ext>
                  </a:extLst>
                </a:gridCol>
                <a:gridCol w="1562370">
                  <a:extLst>
                    <a:ext uri="{9D8B030D-6E8A-4147-A177-3AD203B41FA5}">
                      <a16:colId xmlns:a16="http://schemas.microsoft.com/office/drawing/2014/main" val="2105463605"/>
                    </a:ext>
                  </a:extLst>
                </a:gridCol>
              </a:tblGrid>
              <a:tr h="338892">
                <a:tc>
                  <a:txBody>
                    <a:bodyPr/>
                    <a:lstStyle/>
                    <a:p>
                      <a:pPr algn="ctr"/>
                      <a:endParaRPr lang="en-GB" sz="1900" b="1" kern="1200" dirty="0">
                        <a:solidFill>
                          <a:schemeClr val="accent3"/>
                        </a:solidFill>
                        <a:latin typeface="+mn-lt"/>
                        <a:ea typeface="+mn-ea"/>
                        <a:cs typeface="+mn-cs"/>
                      </a:endParaRPr>
                    </a:p>
                  </a:txBody>
                  <a:tcPr>
                    <a:lnL w="76200" cap="flat" cmpd="sng" algn="ctr">
                      <a:solidFill>
                        <a:schemeClr val="tx2"/>
                      </a:solidFill>
                      <a:prstDash val="solid"/>
                      <a:round/>
                      <a:headEnd type="none" w="med" len="med"/>
                      <a:tailEnd type="none" w="med" len="med"/>
                    </a:lnL>
                    <a:lnR w="76200" cap="flat" cmpd="sng" algn="ctr">
                      <a:solidFill>
                        <a:schemeClr val="tx2"/>
                      </a:solidFill>
                      <a:prstDash val="solid"/>
                      <a:round/>
                      <a:headEnd type="none" w="med" len="med"/>
                      <a:tailEnd type="none" w="med" len="med"/>
                    </a:lnR>
                    <a:lnT w="76200" cap="flat" cmpd="sng" algn="ctr">
                      <a:solidFill>
                        <a:schemeClr val="tx2"/>
                      </a:solidFill>
                      <a:prstDash val="solid"/>
                      <a:round/>
                      <a:headEnd type="none" w="med" len="med"/>
                      <a:tailEnd type="none" w="med" len="med"/>
                    </a:lnT>
                    <a:lnB w="76200" cap="flat" cmpd="sng" algn="ctr">
                      <a:solidFill>
                        <a:schemeClr val="tx2"/>
                      </a:solidFill>
                      <a:prstDash val="solid"/>
                      <a:round/>
                      <a:headEnd type="none" w="med" len="med"/>
                      <a:tailEnd type="none" w="med" len="med"/>
                    </a:lnB>
                    <a:noFill/>
                  </a:tcPr>
                </a:tc>
                <a:tc>
                  <a:txBody>
                    <a:bodyPr/>
                    <a:lstStyle/>
                    <a:p>
                      <a:pPr algn="ctr"/>
                      <a:r>
                        <a:rPr lang="en-GB" sz="1900" b="1" kern="1200" dirty="0">
                          <a:solidFill>
                            <a:schemeClr val="accent3"/>
                          </a:solidFill>
                          <a:latin typeface="+mn-lt"/>
                          <a:ea typeface="+mn-ea"/>
                          <a:cs typeface="+mn-cs"/>
                        </a:rPr>
                        <a:t>Description</a:t>
                      </a:r>
                    </a:p>
                  </a:txBody>
                  <a:tcPr>
                    <a:lnL w="76200" cap="flat" cmpd="sng" algn="ctr">
                      <a:solidFill>
                        <a:schemeClr val="tx2"/>
                      </a:solidFill>
                      <a:prstDash val="solid"/>
                      <a:round/>
                      <a:headEnd type="none" w="med" len="med"/>
                      <a:tailEnd type="none" w="med" len="med"/>
                    </a:lnL>
                    <a:lnR w="76200" cap="flat" cmpd="sng" algn="ctr">
                      <a:solidFill>
                        <a:schemeClr val="tx2"/>
                      </a:solidFill>
                      <a:prstDash val="solid"/>
                      <a:round/>
                      <a:headEnd type="none" w="med" len="med"/>
                      <a:tailEnd type="none" w="med" len="med"/>
                    </a:lnR>
                    <a:lnT w="76200" cap="flat" cmpd="sng" algn="ctr">
                      <a:solidFill>
                        <a:schemeClr val="tx2"/>
                      </a:solidFill>
                      <a:prstDash val="solid"/>
                      <a:round/>
                      <a:headEnd type="none" w="med" len="med"/>
                      <a:tailEnd type="none" w="med" len="med"/>
                    </a:lnT>
                    <a:lnB w="76200" cap="flat" cmpd="sng" algn="ctr">
                      <a:solidFill>
                        <a:schemeClr val="tx2"/>
                      </a:solidFill>
                      <a:prstDash val="solid"/>
                      <a:round/>
                      <a:headEnd type="none" w="med" len="med"/>
                      <a:tailEnd type="none" w="med" len="med"/>
                    </a:lnB>
                    <a:noFill/>
                  </a:tcPr>
                </a:tc>
                <a:tc>
                  <a:txBody>
                    <a:bodyPr/>
                    <a:lstStyle/>
                    <a:p>
                      <a:pPr algn="ctr"/>
                      <a:r>
                        <a:rPr lang="en-GB" sz="1900" b="1" kern="1200" dirty="0">
                          <a:solidFill>
                            <a:schemeClr val="accent3"/>
                          </a:solidFill>
                          <a:latin typeface="+mn-lt"/>
                          <a:ea typeface="+mn-ea"/>
                          <a:cs typeface="+mn-cs"/>
                        </a:rPr>
                        <a:t>Do</a:t>
                      </a:r>
                    </a:p>
                  </a:txBody>
                  <a:tcPr>
                    <a:lnL w="76200" cap="flat" cmpd="sng" algn="ctr">
                      <a:solidFill>
                        <a:schemeClr val="tx2"/>
                      </a:solidFill>
                      <a:prstDash val="solid"/>
                      <a:round/>
                      <a:headEnd type="none" w="med" len="med"/>
                      <a:tailEnd type="none" w="med" len="med"/>
                    </a:lnL>
                    <a:lnR w="76200" cap="flat" cmpd="sng" algn="ctr">
                      <a:solidFill>
                        <a:schemeClr val="tx2"/>
                      </a:solidFill>
                      <a:prstDash val="solid"/>
                      <a:round/>
                      <a:headEnd type="none" w="med" len="med"/>
                      <a:tailEnd type="none" w="med" len="med"/>
                    </a:lnR>
                    <a:lnT w="76200" cap="flat" cmpd="sng" algn="ctr">
                      <a:solidFill>
                        <a:schemeClr val="tx2"/>
                      </a:solidFill>
                      <a:prstDash val="solid"/>
                      <a:round/>
                      <a:headEnd type="none" w="med" len="med"/>
                      <a:tailEnd type="none" w="med" len="med"/>
                    </a:lnT>
                    <a:lnB w="76200" cap="flat" cmpd="sng" algn="ctr">
                      <a:solidFill>
                        <a:schemeClr val="tx2"/>
                      </a:solidFill>
                      <a:prstDash val="solid"/>
                      <a:round/>
                      <a:headEnd type="none" w="med" len="med"/>
                      <a:tailEnd type="none" w="med" len="med"/>
                    </a:lnB>
                    <a:noFill/>
                  </a:tcPr>
                </a:tc>
                <a:tc>
                  <a:txBody>
                    <a:bodyPr/>
                    <a:lstStyle/>
                    <a:p>
                      <a:pPr algn="ctr"/>
                      <a:r>
                        <a:rPr lang="en-GB" sz="1900" b="1" kern="1200" dirty="0">
                          <a:solidFill>
                            <a:schemeClr val="accent3"/>
                          </a:solidFill>
                          <a:latin typeface="+mn-lt"/>
                          <a:ea typeface="+mn-ea"/>
                          <a:cs typeface="+mn-cs"/>
                        </a:rPr>
                        <a:t>Don’t</a:t>
                      </a:r>
                    </a:p>
                  </a:txBody>
                  <a:tcPr>
                    <a:lnL w="76200" cap="flat" cmpd="sng" algn="ctr">
                      <a:solidFill>
                        <a:schemeClr val="tx2"/>
                      </a:solidFill>
                      <a:prstDash val="solid"/>
                      <a:round/>
                      <a:headEnd type="none" w="med" len="med"/>
                      <a:tailEnd type="none" w="med" len="med"/>
                    </a:lnL>
                    <a:lnR w="76200" cap="flat" cmpd="sng" algn="ctr">
                      <a:solidFill>
                        <a:schemeClr val="tx2"/>
                      </a:solidFill>
                      <a:prstDash val="solid"/>
                      <a:round/>
                      <a:headEnd type="none" w="med" len="med"/>
                      <a:tailEnd type="none" w="med" len="med"/>
                    </a:lnR>
                    <a:lnT w="76200" cap="flat" cmpd="sng" algn="ctr">
                      <a:solidFill>
                        <a:schemeClr val="tx2"/>
                      </a:solidFill>
                      <a:prstDash val="solid"/>
                      <a:round/>
                      <a:headEnd type="none" w="med" len="med"/>
                      <a:tailEnd type="none" w="med" len="med"/>
                    </a:lnT>
                    <a:lnB w="76200"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1398537713"/>
                  </a:ext>
                </a:extLst>
              </a:tr>
              <a:tr h="1220011">
                <a:tc>
                  <a:txBody>
                    <a:bodyPr/>
                    <a:lstStyle/>
                    <a:p>
                      <a:pPr marL="0" algn="l" defTabSz="914400" rtl="0" eaLnBrk="1" latinLnBrk="0" hangingPunct="1"/>
                      <a:r>
                        <a:rPr lang="en-GB" sz="1900" b="1" kern="1200" dirty="0">
                          <a:solidFill>
                            <a:schemeClr val="accent3"/>
                          </a:solidFill>
                          <a:latin typeface="+mn-lt"/>
                          <a:ea typeface="+mn-ea"/>
                          <a:cs typeface="+mn-cs"/>
                        </a:rPr>
                        <a:t>Superior quality.</a:t>
                      </a:r>
                    </a:p>
                  </a:txBody>
                  <a:tcPr>
                    <a:lnL w="76200" cap="flat" cmpd="sng" algn="ctr">
                      <a:solidFill>
                        <a:schemeClr val="tx2"/>
                      </a:solidFill>
                      <a:prstDash val="solid"/>
                      <a:round/>
                      <a:headEnd type="none" w="med" len="med"/>
                      <a:tailEnd type="none" w="med" len="med"/>
                    </a:lnL>
                    <a:lnR w="76200" cap="flat" cmpd="sng" algn="ctr">
                      <a:solidFill>
                        <a:schemeClr val="tx2"/>
                      </a:solidFill>
                      <a:prstDash val="solid"/>
                      <a:round/>
                      <a:headEnd type="none" w="med" len="med"/>
                      <a:tailEnd type="none" w="med" len="med"/>
                    </a:lnR>
                    <a:lnT w="76200" cap="flat" cmpd="sng" algn="ctr">
                      <a:solidFill>
                        <a:schemeClr val="tx2"/>
                      </a:solidFill>
                      <a:prstDash val="solid"/>
                      <a:round/>
                      <a:headEnd type="none" w="med" len="med"/>
                      <a:tailEnd type="none" w="med" len="med"/>
                    </a:lnT>
                    <a:lnB w="76200" cap="flat" cmpd="sng" algn="ctr">
                      <a:solidFill>
                        <a:schemeClr val="tx2"/>
                      </a:solidFill>
                      <a:prstDash val="solid"/>
                      <a:round/>
                      <a:headEnd type="none" w="med" len="med"/>
                      <a:tailEnd type="none" w="med" len="med"/>
                    </a:lnB>
                    <a:noFill/>
                  </a:tcPr>
                </a:tc>
                <a:tc>
                  <a:txBody>
                    <a:bodyPr/>
                    <a:lstStyle/>
                    <a:p>
                      <a:pPr marL="171450" indent="-171450" algn="l" defTabSz="914400" rtl="0" eaLnBrk="1" latinLnBrk="0" hangingPunct="1">
                        <a:buFont typeface="Arial" panose="020B0604020202020204" pitchFamily="34" charset="0"/>
                        <a:buChar char="•"/>
                      </a:pPr>
                      <a:r>
                        <a:rPr lang="en-US" sz="1200" b="0" kern="1200">
                          <a:solidFill>
                            <a:schemeClr val="dk1"/>
                          </a:solidFill>
                          <a:latin typeface="+mn-lt"/>
                          <a:ea typeface="+mn-ea"/>
                          <a:cs typeface="+mn-cs"/>
                        </a:rPr>
                        <a:t>High-end tech, high resolution data, both in terms of exhaustivity and precision, real-time.</a:t>
                      </a:r>
                    </a:p>
                    <a:p>
                      <a:pPr marL="171450" indent="-171450" algn="l" defTabSz="914400" rtl="0" eaLnBrk="1" latinLnBrk="0" hangingPunct="1">
                        <a:buFont typeface="Arial" panose="020B0604020202020204" pitchFamily="34" charset="0"/>
                        <a:buChar char="•"/>
                      </a:pPr>
                      <a:r>
                        <a:rPr lang="en-US" sz="1200" b="0" kern="1200">
                          <a:solidFill>
                            <a:schemeClr val="dk1"/>
                          </a:solidFill>
                          <a:latin typeface="+mn-lt"/>
                          <a:ea typeface="+mn-ea"/>
                          <a:cs typeface="+mn-cs"/>
                        </a:rPr>
                        <a:t>Secure, reliable, science/data based, trusted</a:t>
                      </a:r>
                    </a:p>
                    <a:p>
                      <a:pPr marL="171450" indent="-171450" algn="l" defTabSz="914400" rtl="0" eaLnBrk="1" latinLnBrk="0" hangingPunct="1">
                        <a:buFont typeface="Arial" panose="020B0604020202020204" pitchFamily="34" charset="0"/>
                        <a:buChar char="•"/>
                      </a:pPr>
                      <a:r>
                        <a:rPr lang="en-US" sz="1200" b="0" kern="1200">
                          <a:solidFill>
                            <a:schemeClr val="dk1"/>
                          </a:solidFill>
                          <a:latin typeface="+mn-lt"/>
                          <a:ea typeface="+mn-ea"/>
                          <a:cs typeface="+mn-cs"/>
                        </a:rPr>
                        <a:t>Rolex / Tesla type</a:t>
                      </a:r>
                      <a:endParaRPr lang="en-GB" sz="1200" b="0" kern="1200">
                        <a:solidFill>
                          <a:schemeClr val="dk1"/>
                        </a:solidFill>
                        <a:latin typeface="+mn-lt"/>
                        <a:ea typeface="+mn-ea"/>
                        <a:cs typeface="+mn-cs"/>
                      </a:endParaRPr>
                    </a:p>
                  </a:txBody>
                  <a:tcPr>
                    <a:lnL w="76200" cap="flat" cmpd="sng" algn="ctr">
                      <a:solidFill>
                        <a:schemeClr val="tx2"/>
                      </a:solidFill>
                      <a:prstDash val="solid"/>
                      <a:round/>
                      <a:headEnd type="none" w="med" len="med"/>
                      <a:tailEnd type="none" w="med" len="med"/>
                    </a:lnL>
                    <a:lnR w="76200" cap="flat" cmpd="sng" algn="ctr">
                      <a:solidFill>
                        <a:schemeClr val="tx2"/>
                      </a:solidFill>
                      <a:prstDash val="solid"/>
                      <a:round/>
                      <a:headEnd type="none" w="med" len="med"/>
                      <a:tailEnd type="none" w="med" len="med"/>
                    </a:lnR>
                    <a:lnT w="76200" cap="flat" cmpd="sng" algn="ctr">
                      <a:solidFill>
                        <a:schemeClr val="tx2"/>
                      </a:solidFill>
                      <a:prstDash val="solid"/>
                      <a:round/>
                      <a:headEnd type="none" w="med" len="med"/>
                      <a:tailEnd type="none" w="med" len="med"/>
                    </a:lnT>
                    <a:lnB w="76200" cap="flat" cmpd="sng" algn="ctr">
                      <a:solidFill>
                        <a:schemeClr val="tx2"/>
                      </a:solidFill>
                      <a:prstDash val="solid"/>
                      <a:round/>
                      <a:headEnd type="none" w="med" len="med"/>
                      <a:tailEnd type="none" w="med" len="med"/>
                    </a:lnB>
                    <a:solidFill>
                      <a:schemeClr val="bg1">
                        <a:alpha val="65000"/>
                      </a:schemeClr>
                    </a:solidFill>
                  </a:tcPr>
                </a:tc>
                <a:tc>
                  <a:txBody>
                    <a:bodyPr/>
                    <a:lstStyle/>
                    <a:p>
                      <a:pPr marL="171450" indent="-171450" algn="l" defTabSz="914400" rtl="0" eaLnBrk="1" latinLnBrk="0" hangingPunct="1">
                        <a:buFont typeface="Arial" panose="020B0604020202020204" pitchFamily="34" charset="0"/>
                        <a:buChar char="•"/>
                      </a:pPr>
                      <a:r>
                        <a:rPr lang="en-GB" sz="1200" b="0" kern="1200">
                          <a:solidFill>
                            <a:schemeClr val="dk1"/>
                          </a:solidFill>
                          <a:latin typeface="+mn-lt"/>
                          <a:ea typeface="+mn-ea"/>
                          <a:cs typeface="+mn-cs"/>
                        </a:rPr>
                        <a:t>Bold statements </a:t>
                      </a:r>
                    </a:p>
                    <a:p>
                      <a:pPr marL="171450" indent="-171450" algn="l" defTabSz="914400" rtl="0" eaLnBrk="1" latinLnBrk="0" hangingPunct="1">
                        <a:buFont typeface="Arial" panose="020B0604020202020204" pitchFamily="34" charset="0"/>
                        <a:buChar char="•"/>
                      </a:pPr>
                      <a:r>
                        <a:rPr lang="en-GB" sz="1200" b="0" kern="1200">
                          <a:solidFill>
                            <a:schemeClr val="dk1"/>
                          </a:solidFill>
                          <a:latin typeface="+mn-lt"/>
                          <a:ea typeface="+mn-ea"/>
                          <a:cs typeface="+mn-cs"/>
                        </a:rPr>
                        <a:t>Factual – evidence based statement</a:t>
                      </a:r>
                    </a:p>
                    <a:p>
                      <a:pPr marL="171450" indent="-171450" algn="l" defTabSz="914400" rtl="0" eaLnBrk="1" latinLnBrk="0" hangingPunct="1">
                        <a:buFont typeface="Arial" panose="020B0604020202020204" pitchFamily="34" charset="0"/>
                        <a:buChar char="•"/>
                      </a:pPr>
                      <a:r>
                        <a:rPr lang="en-GB" sz="1200" b="0" kern="1200">
                          <a:solidFill>
                            <a:schemeClr val="dk1"/>
                          </a:solidFill>
                          <a:latin typeface="+mn-lt"/>
                          <a:ea typeface="+mn-ea"/>
                          <a:cs typeface="+mn-cs"/>
                        </a:rPr>
                        <a:t>User testimonials</a:t>
                      </a:r>
                    </a:p>
                    <a:p>
                      <a:pPr marL="171450" indent="-171450" algn="l" defTabSz="914400" rtl="0" eaLnBrk="1" latinLnBrk="0" hangingPunct="1">
                        <a:buFont typeface="Arial" panose="020B0604020202020204" pitchFamily="34" charset="0"/>
                        <a:buChar char="•"/>
                      </a:pPr>
                      <a:r>
                        <a:rPr lang="en-GB" sz="1200" b="0" kern="1200">
                          <a:solidFill>
                            <a:schemeClr val="dk1"/>
                          </a:solidFill>
                          <a:latin typeface="+mn-lt"/>
                          <a:ea typeface="+mn-ea"/>
                          <a:cs typeface="+mn-cs"/>
                        </a:rPr>
                        <a:t>More content on reliability/ data security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kern="1200">
                          <a:solidFill>
                            <a:schemeClr val="dk1"/>
                          </a:solidFill>
                          <a:latin typeface="+mn-lt"/>
                          <a:ea typeface="+mn-ea"/>
                          <a:cs typeface="+mn-cs"/>
                        </a:rPr>
                        <a:t>FAQ</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kern="1200">
                          <a:solidFill>
                            <a:schemeClr val="dk1"/>
                          </a:solidFill>
                          <a:latin typeface="+mn-lt"/>
                          <a:ea typeface="+mn-ea"/>
                          <a:cs typeface="+mn-cs"/>
                        </a:rPr>
                        <a:t>Quality pictures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kern="1200">
                          <a:solidFill>
                            <a:schemeClr val="dk1"/>
                          </a:solidFill>
                          <a:latin typeface="+mn-lt"/>
                          <a:ea typeface="+mn-ea"/>
                          <a:cs typeface="+mn-cs"/>
                        </a:rPr>
                        <a:t>Accreditations / analyst reviews</a:t>
                      </a:r>
                    </a:p>
                  </a:txBody>
                  <a:tcPr>
                    <a:lnL w="76200" cap="flat" cmpd="sng" algn="ctr">
                      <a:solidFill>
                        <a:schemeClr val="tx2"/>
                      </a:solidFill>
                      <a:prstDash val="solid"/>
                      <a:round/>
                      <a:headEnd type="none" w="med" len="med"/>
                      <a:tailEnd type="none" w="med" len="med"/>
                    </a:lnL>
                    <a:lnR w="76200" cap="flat" cmpd="sng" algn="ctr">
                      <a:solidFill>
                        <a:schemeClr val="tx2"/>
                      </a:solidFill>
                      <a:prstDash val="solid"/>
                      <a:round/>
                      <a:headEnd type="none" w="med" len="med"/>
                      <a:tailEnd type="none" w="med" len="med"/>
                    </a:lnR>
                    <a:lnT w="76200" cap="flat" cmpd="sng" algn="ctr">
                      <a:solidFill>
                        <a:schemeClr val="tx2"/>
                      </a:solidFill>
                      <a:prstDash val="solid"/>
                      <a:round/>
                      <a:headEnd type="none" w="med" len="med"/>
                      <a:tailEnd type="none" w="med" len="med"/>
                    </a:lnT>
                    <a:lnB w="76200" cap="flat" cmpd="sng" algn="ctr">
                      <a:solidFill>
                        <a:schemeClr val="tx2"/>
                      </a:solidFill>
                      <a:prstDash val="solid"/>
                      <a:round/>
                      <a:headEnd type="none" w="med" len="med"/>
                      <a:tailEnd type="none" w="med" len="med"/>
                    </a:lnB>
                    <a:solidFill>
                      <a:schemeClr val="bg1">
                        <a:alpha val="65000"/>
                      </a:schemeClr>
                    </a:solidFill>
                  </a:tcPr>
                </a:tc>
                <a:tc>
                  <a:txBody>
                    <a:bodyPr/>
                    <a:lstStyle/>
                    <a:p>
                      <a:pPr marL="171450" indent="-171450" algn="l" defTabSz="914400" rtl="0" eaLnBrk="1" latinLnBrk="0" hangingPunct="1">
                        <a:buFont typeface="Arial" panose="020B0604020202020204" pitchFamily="34" charset="0"/>
                        <a:buChar char="•"/>
                      </a:pPr>
                      <a:r>
                        <a:rPr lang="en-GB" sz="1200" b="0" kern="1200">
                          <a:solidFill>
                            <a:schemeClr val="dk1"/>
                          </a:solidFill>
                          <a:latin typeface="+mn-lt"/>
                          <a:ea typeface="+mn-ea"/>
                          <a:cs typeface="+mn-cs"/>
                        </a:rPr>
                        <a:t>Patronising tone</a:t>
                      </a:r>
                    </a:p>
                  </a:txBody>
                  <a:tcPr>
                    <a:lnL w="76200" cap="flat" cmpd="sng" algn="ctr">
                      <a:solidFill>
                        <a:schemeClr val="tx2"/>
                      </a:solidFill>
                      <a:prstDash val="solid"/>
                      <a:round/>
                      <a:headEnd type="none" w="med" len="med"/>
                      <a:tailEnd type="none" w="med" len="med"/>
                    </a:lnL>
                    <a:lnR w="76200" cap="flat" cmpd="sng" algn="ctr">
                      <a:solidFill>
                        <a:schemeClr val="tx2"/>
                      </a:solidFill>
                      <a:prstDash val="solid"/>
                      <a:round/>
                      <a:headEnd type="none" w="med" len="med"/>
                      <a:tailEnd type="none" w="med" len="med"/>
                    </a:lnR>
                    <a:lnT w="76200" cap="flat" cmpd="sng" algn="ctr">
                      <a:solidFill>
                        <a:schemeClr val="tx2"/>
                      </a:solidFill>
                      <a:prstDash val="solid"/>
                      <a:round/>
                      <a:headEnd type="none" w="med" len="med"/>
                      <a:tailEnd type="none" w="med" len="med"/>
                    </a:lnT>
                    <a:lnB w="76200" cap="flat" cmpd="sng" algn="ctr">
                      <a:solidFill>
                        <a:schemeClr val="tx2"/>
                      </a:solidFill>
                      <a:prstDash val="solid"/>
                      <a:round/>
                      <a:headEnd type="none" w="med" len="med"/>
                      <a:tailEnd type="none" w="med" len="med"/>
                    </a:lnB>
                    <a:solidFill>
                      <a:schemeClr val="bg1">
                        <a:alpha val="65000"/>
                      </a:schemeClr>
                    </a:solidFill>
                  </a:tcPr>
                </a:tc>
                <a:extLst>
                  <a:ext uri="{0D108BD9-81ED-4DB2-BD59-A6C34878D82A}">
                    <a16:rowId xmlns:a16="http://schemas.microsoft.com/office/drawing/2014/main" val="636843513"/>
                  </a:ext>
                </a:extLst>
              </a:tr>
              <a:tr h="894675">
                <a:tc>
                  <a:txBody>
                    <a:bodyPr/>
                    <a:lstStyle/>
                    <a:p>
                      <a:pPr algn="l"/>
                      <a:r>
                        <a:rPr lang="en-GB" sz="1900" b="1" dirty="0">
                          <a:solidFill>
                            <a:schemeClr val="accent3"/>
                          </a:solidFill>
                        </a:rPr>
                        <a:t>Disruptive.</a:t>
                      </a:r>
                    </a:p>
                  </a:txBody>
                  <a:tcPr>
                    <a:lnL w="76200" cap="flat" cmpd="sng" algn="ctr">
                      <a:solidFill>
                        <a:schemeClr val="tx2"/>
                      </a:solidFill>
                      <a:prstDash val="solid"/>
                      <a:round/>
                      <a:headEnd type="none" w="med" len="med"/>
                      <a:tailEnd type="none" w="med" len="med"/>
                    </a:lnL>
                    <a:lnR w="76200" cap="flat" cmpd="sng" algn="ctr">
                      <a:solidFill>
                        <a:schemeClr val="tx2"/>
                      </a:solidFill>
                      <a:prstDash val="solid"/>
                      <a:round/>
                      <a:headEnd type="none" w="med" len="med"/>
                      <a:tailEnd type="none" w="med" len="med"/>
                    </a:lnR>
                    <a:lnT w="76200" cap="flat" cmpd="sng" algn="ctr">
                      <a:solidFill>
                        <a:schemeClr val="tx2"/>
                      </a:solidFill>
                      <a:prstDash val="solid"/>
                      <a:round/>
                      <a:headEnd type="none" w="med" len="med"/>
                      <a:tailEnd type="none" w="med" len="med"/>
                    </a:lnT>
                    <a:lnB w="76200" cap="flat" cmpd="sng" algn="ctr">
                      <a:solidFill>
                        <a:schemeClr val="tx2"/>
                      </a:solidFill>
                      <a:prstDash val="solid"/>
                      <a:round/>
                      <a:headEnd type="none" w="med" len="med"/>
                      <a:tailEnd type="none" w="med" len="med"/>
                    </a:lnB>
                    <a:no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a:solidFill>
                            <a:schemeClr val="dk1"/>
                          </a:solidFill>
                          <a:latin typeface="+mn-lt"/>
                          <a:ea typeface="+mn-ea"/>
                          <a:cs typeface="+mn-cs"/>
                        </a:rPr>
                        <a:t>Forward thinking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a:solidFill>
                            <a:schemeClr val="dk1"/>
                          </a:solidFill>
                          <a:latin typeface="+mn-lt"/>
                          <a:ea typeface="+mn-ea"/>
                          <a:cs typeface="+mn-cs"/>
                        </a:rPr>
                        <a:t>Disrupting the status quo in a rules driven industry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a:solidFill>
                            <a:schemeClr val="dk1"/>
                          </a:solidFill>
                          <a:latin typeface="+mn-lt"/>
                          <a:ea typeface="+mn-ea"/>
                          <a:cs typeface="+mn-cs"/>
                        </a:rPr>
                        <a:t>Bold</a:t>
                      </a:r>
                    </a:p>
                    <a:p>
                      <a:pPr marL="171450" indent="-171450" algn="l" defTabSz="914400" rtl="0" eaLnBrk="1" latinLnBrk="0" hangingPunct="1">
                        <a:buFont typeface="Arial" panose="020B0604020202020204" pitchFamily="34" charset="0"/>
                        <a:buChar char="•"/>
                      </a:pPr>
                      <a:endParaRPr lang="en-GB" sz="1200" b="0" kern="1200">
                        <a:solidFill>
                          <a:schemeClr val="dk1"/>
                        </a:solidFill>
                        <a:latin typeface="+mn-lt"/>
                        <a:ea typeface="+mn-ea"/>
                        <a:cs typeface="+mn-cs"/>
                      </a:endParaRPr>
                    </a:p>
                  </a:txBody>
                  <a:tcPr>
                    <a:lnL w="76200" cap="flat" cmpd="sng" algn="ctr">
                      <a:solidFill>
                        <a:schemeClr val="tx2"/>
                      </a:solidFill>
                      <a:prstDash val="solid"/>
                      <a:round/>
                      <a:headEnd type="none" w="med" len="med"/>
                      <a:tailEnd type="none" w="med" len="med"/>
                    </a:lnL>
                    <a:lnR w="76200" cap="flat" cmpd="sng" algn="ctr">
                      <a:solidFill>
                        <a:schemeClr val="tx2"/>
                      </a:solidFill>
                      <a:prstDash val="solid"/>
                      <a:round/>
                      <a:headEnd type="none" w="med" len="med"/>
                      <a:tailEnd type="none" w="med" len="med"/>
                    </a:lnR>
                    <a:lnT w="76200" cap="flat" cmpd="sng" algn="ctr">
                      <a:solidFill>
                        <a:schemeClr val="tx2"/>
                      </a:solidFill>
                      <a:prstDash val="solid"/>
                      <a:round/>
                      <a:headEnd type="none" w="med" len="med"/>
                      <a:tailEnd type="none" w="med" len="med"/>
                    </a:lnT>
                    <a:lnB w="76200" cap="flat" cmpd="sng" algn="ctr">
                      <a:solidFill>
                        <a:schemeClr val="tx2"/>
                      </a:solidFill>
                      <a:prstDash val="solid"/>
                      <a:round/>
                      <a:headEnd type="none" w="med" len="med"/>
                      <a:tailEnd type="none" w="med" len="med"/>
                    </a:lnB>
                    <a:solidFill>
                      <a:schemeClr val="bg1">
                        <a:alpha val="65000"/>
                      </a:schemeClr>
                    </a:solidFill>
                  </a:tcPr>
                </a:tc>
                <a:tc>
                  <a:txBody>
                    <a:bodyPr/>
                    <a:lstStyle/>
                    <a:p>
                      <a:pPr marL="171450" indent="-171450" algn="l" defTabSz="914400" rtl="0" eaLnBrk="1" latinLnBrk="0" hangingPunct="1">
                        <a:buFont typeface="Arial" panose="020B0604020202020204" pitchFamily="34" charset="0"/>
                        <a:buChar char="•"/>
                      </a:pPr>
                      <a:r>
                        <a:rPr lang="en-GB" sz="1200" b="0" kern="1200">
                          <a:solidFill>
                            <a:schemeClr val="dk1"/>
                          </a:solidFill>
                          <a:latin typeface="+mn-lt"/>
                          <a:ea typeface="+mn-ea"/>
                          <a:cs typeface="+mn-cs"/>
                        </a:rPr>
                        <a:t>Strong Mission statement</a:t>
                      </a:r>
                    </a:p>
                    <a:p>
                      <a:pPr marL="171450" indent="-171450" algn="l" defTabSz="914400" rtl="0" eaLnBrk="1" latinLnBrk="0" hangingPunct="1">
                        <a:buFont typeface="Arial" panose="020B0604020202020204" pitchFamily="34" charset="0"/>
                        <a:buChar char="•"/>
                      </a:pPr>
                      <a:r>
                        <a:rPr lang="en-GB" sz="1200" b="0" kern="1200">
                          <a:solidFill>
                            <a:schemeClr val="dk1"/>
                          </a:solidFill>
                          <a:latin typeface="+mn-lt"/>
                          <a:ea typeface="+mn-ea"/>
                          <a:cs typeface="+mn-cs"/>
                        </a:rPr>
                        <a:t>Before / after – Problem / solution statements</a:t>
                      </a:r>
                    </a:p>
                  </a:txBody>
                  <a:tcPr>
                    <a:lnL w="76200" cap="flat" cmpd="sng" algn="ctr">
                      <a:solidFill>
                        <a:schemeClr val="tx2"/>
                      </a:solidFill>
                      <a:prstDash val="solid"/>
                      <a:round/>
                      <a:headEnd type="none" w="med" len="med"/>
                      <a:tailEnd type="none" w="med" len="med"/>
                    </a:lnL>
                    <a:lnR w="76200" cap="flat" cmpd="sng" algn="ctr">
                      <a:solidFill>
                        <a:schemeClr val="tx2"/>
                      </a:solidFill>
                      <a:prstDash val="solid"/>
                      <a:round/>
                      <a:headEnd type="none" w="med" len="med"/>
                      <a:tailEnd type="none" w="med" len="med"/>
                    </a:lnR>
                    <a:lnT w="76200" cap="flat" cmpd="sng" algn="ctr">
                      <a:solidFill>
                        <a:schemeClr val="tx2"/>
                      </a:solidFill>
                      <a:prstDash val="solid"/>
                      <a:round/>
                      <a:headEnd type="none" w="med" len="med"/>
                      <a:tailEnd type="none" w="med" len="med"/>
                    </a:lnT>
                    <a:lnB w="76200" cap="flat" cmpd="sng" algn="ctr">
                      <a:solidFill>
                        <a:schemeClr val="tx2"/>
                      </a:solidFill>
                      <a:prstDash val="solid"/>
                      <a:round/>
                      <a:headEnd type="none" w="med" len="med"/>
                      <a:tailEnd type="none" w="med" len="med"/>
                    </a:lnB>
                    <a:solidFill>
                      <a:schemeClr val="bg1">
                        <a:alpha val="65000"/>
                      </a:schemeClr>
                    </a:solidFill>
                  </a:tcPr>
                </a:tc>
                <a:tc>
                  <a:txBody>
                    <a:bodyPr/>
                    <a:lstStyle/>
                    <a:p>
                      <a:pPr marL="171450" indent="-171450" algn="l" defTabSz="914400" rtl="0" eaLnBrk="1" latinLnBrk="0" hangingPunct="1">
                        <a:buFont typeface="Arial" panose="020B0604020202020204" pitchFamily="34" charset="0"/>
                        <a:buChar char="•"/>
                      </a:pPr>
                      <a:r>
                        <a:rPr lang="en-GB" sz="1200" b="0" kern="1200">
                          <a:solidFill>
                            <a:schemeClr val="dk1"/>
                          </a:solidFill>
                          <a:latin typeface="+mn-lt"/>
                          <a:ea typeface="+mn-ea"/>
                          <a:cs typeface="+mn-cs"/>
                        </a:rPr>
                        <a:t>Vague claims</a:t>
                      </a:r>
                    </a:p>
                  </a:txBody>
                  <a:tcPr>
                    <a:lnL w="76200" cap="flat" cmpd="sng" algn="ctr">
                      <a:solidFill>
                        <a:schemeClr val="tx2"/>
                      </a:solidFill>
                      <a:prstDash val="solid"/>
                      <a:round/>
                      <a:headEnd type="none" w="med" len="med"/>
                      <a:tailEnd type="none" w="med" len="med"/>
                    </a:lnL>
                    <a:lnR w="76200" cap="flat" cmpd="sng" algn="ctr">
                      <a:solidFill>
                        <a:schemeClr val="tx2"/>
                      </a:solidFill>
                      <a:prstDash val="solid"/>
                      <a:round/>
                      <a:headEnd type="none" w="med" len="med"/>
                      <a:tailEnd type="none" w="med" len="med"/>
                    </a:lnR>
                    <a:lnT w="76200" cap="flat" cmpd="sng" algn="ctr">
                      <a:solidFill>
                        <a:schemeClr val="tx2"/>
                      </a:solidFill>
                      <a:prstDash val="solid"/>
                      <a:round/>
                      <a:headEnd type="none" w="med" len="med"/>
                      <a:tailEnd type="none" w="med" len="med"/>
                    </a:lnT>
                    <a:lnB w="76200" cap="flat" cmpd="sng" algn="ctr">
                      <a:solidFill>
                        <a:schemeClr val="tx2"/>
                      </a:solidFill>
                      <a:prstDash val="solid"/>
                      <a:round/>
                      <a:headEnd type="none" w="med" len="med"/>
                      <a:tailEnd type="none" w="med" len="med"/>
                    </a:lnB>
                    <a:solidFill>
                      <a:schemeClr val="bg1">
                        <a:alpha val="65000"/>
                      </a:schemeClr>
                    </a:solidFill>
                  </a:tcPr>
                </a:tc>
                <a:extLst>
                  <a:ext uri="{0D108BD9-81ED-4DB2-BD59-A6C34878D82A}">
                    <a16:rowId xmlns:a16="http://schemas.microsoft.com/office/drawing/2014/main" val="1263997877"/>
                  </a:ext>
                </a:extLst>
              </a:tr>
              <a:tr h="894675">
                <a:tc>
                  <a:txBody>
                    <a:bodyPr/>
                    <a:lstStyle/>
                    <a:p>
                      <a:pPr algn="l"/>
                      <a:r>
                        <a:rPr lang="en-GB" sz="1900" b="1" dirty="0">
                          <a:solidFill>
                            <a:schemeClr val="accent3"/>
                          </a:solidFill>
                        </a:rPr>
                        <a:t>Empowering.</a:t>
                      </a:r>
                    </a:p>
                  </a:txBody>
                  <a:tcPr>
                    <a:lnL w="76200" cap="flat" cmpd="sng" algn="ctr">
                      <a:solidFill>
                        <a:schemeClr val="tx2"/>
                      </a:solidFill>
                      <a:prstDash val="solid"/>
                      <a:round/>
                      <a:headEnd type="none" w="med" len="med"/>
                      <a:tailEnd type="none" w="med" len="med"/>
                    </a:lnL>
                    <a:lnR w="76200" cap="flat" cmpd="sng" algn="ctr">
                      <a:solidFill>
                        <a:schemeClr val="tx2"/>
                      </a:solidFill>
                      <a:prstDash val="solid"/>
                      <a:round/>
                      <a:headEnd type="none" w="med" len="med"/>
                      <a:tailEnd type="none" w="med" len="med"/>
                    </a:lnR>
                    <a:lnT w="76200" cap="flat" cmpd="sng" algn="ctr">
                      <a:solidFill>
                        <a:schemeClr val="tx2"/>
                      </a:solidFill>
                      <a:prstDash val="solid"/>
                      <a:round/>
                      <a:headEnd type="none" w="med" len="med"/>
                      <a:tailEnd type="none" w="med" len="med"/>
                    </a:lnT>
                    <a:lnB w="76200" cap="flat" cmpd="sng" algn="ctr">
                      <a:solidFill>
                        <a:schemeClr val="tx2"/>
                      </a:solidFill>
                      <a:prstDash val="solid"/>
                      <a:round/>
                      <a:headEnd type="none" w="med" len="med"/>
                      <a:tailEnd type="none" w="med" len="med"/>
                    </a:lnB>
                    <a:no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kern="1200">
                          <a:solidFill>
                            <a:schemeClr val="dk1"/>
                          </a:solidFill>
                          <a:latin typeface="+mn-lt"/>
                          <a:ea typeface="+mn-ea"/>
                          <a:cs typeface="+mn-cs"/>
                        </a:rPr>
                        <a:t>Eye-opening data with actionable insight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a:solidFill>
                            <a:schemeClr val="dk1"/>
                          </a:solidFill>
                          <a:latin typeface="+mn-lt"/>
                          <a:ea typeface="+mn-ea"/>
                          <a:cs typeface="+mn-cs"/>
                        </a:rPr>
                        <a:t>Allows asset owners to be ahead of the game and maximize efficiency/profit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a:solidFill>
                            <a:schemeClr val="dk1"/>
                          </a:solidFill>
                          <a:latin typeface="+mn-lt"/>
                          <a:ea typeface="+mn-ea"/>
                          <a:cs typeface="+mn-cs"/>
                        </a:rPr>
                        <a:t>Enabling the transformation of the energy sector and climate change mitigation</a:t>
                      </a:r>
                    </a:p>
                  </a:txBody>
                  <a:tcPr>
                    <a:lnL w="76200" cap="flat" cmpd="sng" algn="ctr">
                      <a:solidFill>
                        <a:schemeClr val="tx2"/>
                      </a:solidFill>
                      <a:prstDash val="solid"/>
                      <a:round/>
                      <a:headEnd type="none" w="med" len="med"/>
                      <a:tailEnd type="none" w="med" len="med"/>
                    </a:lnL>
                    <a:lnR w="76200" cap="flat" cmpd="sng" algn="ctr">
                      <a:solidFill>
                        <a:schemeClr val="tx2"/>
                      </a:solidFill>
                      <a:prstDash val="solid"/>
                      <a:round/>
                      <a:headEnd type="none" w="med" len="med"/>
                      <a:tailEnd type="none" w="med" len="med"/>
                    </a:lnR>
                    <a:lnT w="76200" cap="flat" cmpd="sng" algn="ctr">
                      <a:solidFill>
                        <a:schemeClr val="tx2"/>
                      </a:solidFill>
                      <a:prstDash val="solid"/>
                      <a:round/>
                      <a:headEnd type="none" w="med" len="med"/>
                      <a:tailEnd type="none" w="med" len="med"/>
                    </a:lnT>
                    <a:lnB w="76200" cap="flat" cmpd="sng" algn="ctr">
                      <a:solidFill>
                        <a:schemeClr val="tx2"/>
                      </a:solidFill>
                      <a:prstDash val="solid"/>
                      <a:round/>
                      <a:headEnd type="none" w="med" len="med"/>
                      <a:tailEnd type="none" w="med" len="med"/>
                    </a:lnB>
                    <a:solidFill>
                      <a:schemeClr val="bg1">
                        <a:alpha val="65000"/>
                      </a:schemeClr>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a:solidFill>
                            <a:schemeClr val="dk1"/>
                          </a:solidFill>
                          <a:latin typeface="+mn-lt"/>
                          <a:ea typeface="+mn-ea"/>
                          <a:cs typeface="+mn-cs"/>
                        </a:rPr>
                        <a:t>Interactive demo dashboards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a:solidFill>
                            <a:schemeClr val="dk1"/>
                          </a:solidFill>
                          <a:latin typeface="+mn-lt"/>
                          <a:ea typeface="+mn-ea"/>
                          <a:cs typeface="+mn-cs"/>
                        </a:rPr>
                        <a:t>Examples of data and related use cases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a:solidFill>
                            <a:schemeClr val="dk1"/>
                          </a:solidFill>
                          <a:latin typeface="+mn-lt"/>
                          <a:ea typeface="+mn-ea"/>
                          <a:cs typeface="+mn-cs"/>
                        </a:rPr>
                        <a:t>User testimonials / quotes</a:t>
                      </a:r>
                    </a:p>
                  </a:txBody>
                  <a:tcPr>
                    <a:lnL w="76200" cap="flat" cmpd="sng" algn="ctr">
                      <a:solidFill>
                        <a:schemeClr val="tx2"/>
                      </a:solidFill>
                      <a:prstDash val="solid"/>
                      <a:round/>
                      <a:headEnd type="none" w="med" len="med"/>
                      <a:tailEnd type="none" w="med" len="med"/>
                    </a:lnL>
                    <a:lnR w="76200" cap="flat" cmpd="sng" algn="ctr">
                      <a:solidFill>
                        <a:schemeClr val="tx2"/>
                      </a:solidFill>
                      <a:prstDash val="solid"/>
                      <a:round/>
                      <a:headEnd type="none" w="med" len="med"/>
                      <a:tailEnd type="none" w="med" len="med"/>
                    </a:lnR>
                    <a:lnT w="76200" cap="flat" cmpd="sng" algn="ctr">
                      <a:solidFill>
                        <a:schemeClr val="tx2"/>
                      </a:solidFill>
                      <a:prstDash val="solid"/>
                      <a:round/>
                      <a:headEnd type="none" w="med" len="med"/>
                      <a:tailEnd type="none" w="med" len="med"/>
                    </a:lnT>
                    <a:lnB w="76200" cap="flat" cmpd="sng" algn="ctr">
                      <a:solidFill>
                        <a:schemeClr val="tx2"/>
                      </a:solidFill>
                      <a:prstDash val="solid"/>
                      <a:round/>
                      <a:headEnd type="none" w="med" len="med"/>
                      <a:tailEnd type="none" w="med" len="med"/>
                    </a:lnB>
                    <a:solidFill>
                      <a:schemeClr val="bg1">
                        <a:alpha val="65000"/>
                      </a:schemeClr>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kern="1200">
                        <a:solidFill>
                          <a:schemeClr val="dk1"/>
                        </a:solidFill>
                        <a:latin typeface="+mn-lt"/>
                        <a:ea typeface="+mn-ea"/>
                        <a:cs typeface="+mn-cs"/>
                      </a:endParaRPr>
                    </a:p>
                  </a:txBody>
                  <a:tcPr>
                    <a:lnL w="76200" cap="flat" cmpd="sng" algn="ctr">
                      <a:solidFill>
                        <a:schemeClr val="tx2"/>
                      </a:solidFill>
                      <a:prstDash val="solid"/>
                      <a:round/>
                      <a:headEnd type="none" w="med" len="med"/>
                      <a:tailEnd type="none" w="med" len="med"/>
                    </a:lnL>
                    <a:lnR w="76200" cap="flat" cmpd="sng" algn="ctr">
                      <a:solidFill>
                        <a:schemeClr val="tx2"/>
                      </a:solidFill>
                      <a:prstDash val="solid"/>
                      <a:round/>
                      <a:headEnd type="none" w="med" len="med"/>
                      <a:tailEnd type="none" w="med" len="med"/>
                    </a:lnR>
                    <a:lnT w="76200" cap="flat" cmpd="sng" algn="ctr">
                      <a:solidFill>
                        <a:schemeClr val="tx2"/>
                      </a:solidFill>
                      <a:prstDash val="solid"/>
                      <a:round/>
                      <a:headEnd type="none" w="med" len="med"/>
                      <a:tailEnd type="none" w="med" len="med"/>
                    </a:lnT>
                    <a:lnB w="76200" cap="flat" cmpd="sng" algn="ctr">
                      <a:solidFill>
                        <a:schemeClr val="tx2"/>
                      </a:solidFill>
                      <a:prstDash val="solid"/>
                      <a:round/>
                      <a:headEnd type="none" w="med" len="med"/>
                      <a:tailEnd type="none" w="med" len="med"/>
                    </a:lnB>
                    <a:solidFill>
                      <a:schemeClr val="bg1">
                        <a:alpha val="65000"/>
                      </a:schemeClr>
                    </a:solidFill>
                  </a:tcPr>
                </a:tc>
                <a:extLst>
                  <a:ext uri="{0D108BD9-81ED-4DB2-BD59-A6C34878D82A}">
                    <a16:rowId xmlns:a16="http://schemas.microsoft.com/office/drawing/2014/main" val="30092098"/>
                  </a:ext>
                </a:extLst>
              </a:tr>
              <a:tr h="1220011">
                <a:tc>
                  <a:txBody>
                    <a:bodyPr/>
                    <a:lstStyle/>
                    <a:p>
                      <a:pPr algn="l"/>
                      <a:r>
                        <a:rPr lang="en-US" sz="1900" b="1" dirty="0">
                          <a:solidFill>
                            <a:schemeClr val="accent3"/>
                          </a:solidFill>
                        </a:rPr>
                        <a:t>Approachable</a:t>
                      </a:r>
                      <a:r>
                        <a:rPr lang="en-GB" sz="1900" b="1" dirty="0">
                          <a:solidFill>
                            <a:schemeClr val="accent3"/>
                          </a:solidFill>
                        </a:rPr>
                        <a:t>.</a:t>
                      </a:r>
                    </a:p>
                  </a:txBody>
                  <a:tcPr>
                    <a:lnL w="76200" cap="flat" cmpd="sng" algn="ctr">
                      <a:solidFill>
                        <a:schemeClr val="tx2"/>
                      </a:solidFill>
                      <a:prstDash val="solid"/>
                      <a:round/>
                      <a:headEnd type="none" w="med" len="med"/>
                      <a:tailEnd type="none" w="med" len="med"/>
                    </a:lnL>
                    <a:lnR w="76200" cap="flat" cmpd="sng" algn="ctr">
                      <a:solidFill>
                        <a:schemeClr val="tx2"/>
                      </a:solidFill>
                      <a:prstDash val="solid"/>
                      <a:round/>
                      <a:headEnd type="none" w="med" len="med"/>
                      <a:tailEnd type="none" w="med" len="med"/>
                    </a:lnR>
                    <a:lnT w="76200" cap="flat" cmpd="sng" algn="ctr">
                      <a:solidFill>
                        <a:schemeClr val="tx2"/>
                      </a:solidFill>
                      <a:prstDash val="solid"/>
                      <a:round/>
                      <a:headEnd type="none" w="med" len="med"/>
                      <a:tailEnd type="none" w="med" len="med"/>
                    </a:lnT>
                    <a:lnB w="76200" cap="flat" cmpd="sng" algn="ctr">
                      <a:solidFill>
                        <a:schemeClr val="tx2"/>
                      </a:solidFill>
                      <a:prstDash val="solid"/>
                      <a:round/>
                      <a:headEnd type="none" w="med" len="med"/>
                      <a:tailEnd type="none" w="med" len="med"/>
                    </a:lnB>
                    <a:noFill/>
                  </a:tcPr>
                </a:tc>
                <a:tc>
                  <a:txBody>
                    <a:bodyPr/>
                    <a:lstStyle/>
                    <a:p>
                      <a:pPr marL="171450" indent="-171450" algn="l">
                        <a:buFont typeface="Arial" panose="020B0604020202020204" pitchFamily="34" charset="0"/>
                        <a:buChar char="•"/>
                      </a:pPr>
                      <a:r>
                        <a:rPr lang="en-US" sz="1200" b="0" kern="1200">
                          <a:solidFill>
                            <a:schemeClr val="dk1"/>
                          </a:solidFill>
                          <a:latin typeface="+mn-lt"/>
                          <a:ea typeface="+mn-ea"/>
                          <a:cs typeface="+mn-cs"/>
                        </a:rPr>
                        <a:t>A high-end complex tech that can be explained simply into tangible benefits</a:t>
                      </a:r>
                    </a:p>
                    <a:p>
                      <a:pPr marL="171450" indent="-171450" algn="l">
                        <a:buFont typeface="Arial" panose="020B0604020202020204" pitchFamily="34" charset="0"/>
                        <a:buChar char="•"/>
                      </a:pPr>
                      <a:r>
                        <a:rPr lang="en-US" sz="1200" b="0" kern="1200">
                          <a:solidFill>
                            <a:schemeClr val="dk1"/>
                          </a:solidFill>
                          <a:latin typeface="+mn-lt"/>
                          <a:ea typeface="+mn-ea"/>
                          <a:cs typeface="+mn-cs"/>
                        </a:rPr>
                        <a:t>Insightful and actionable data for end users (dashboards, use cases…)</a:t>
                      </a:r>
                      <a:endParaRPr lang="en-GB" sz="1200"/>
                    </a:p>
                  </a:txBody>
                  <a:tcPr>
                    <a:lnL w="76200" cap="flat" cmpd="sng" algn="ctr">
                      <a:solidFill>
                        <a:schemeClr val="tx2"/>
                      </a:solidFill>
                      <a:prstDash val="solid"/>
                      <a:round/>
                      <a:headEnd type="none" w="med" len="med"/>
                      <a:tailEnd type="none" w="med" len="med"/>
                    </a:lnL>
                    <a:lnR w="76200" cap="flat" cmpd="sng" algn="ctr">
                      <a:solidFill>
                        <a:schemeClr val="tx2"/>
                      </a:solidFill>
                      <a:prstDash val="solid"/>
                      <a:round/>
                      <a:headEnd type="none" w="med" len="med"/>
                      <a:tailEnd type="none" w="med" len="med"/>
                    </a:lnR>
                    <a:lnT w="76200" cap="flat" cmpd="sng" algn="ctr">
                      <a:solidFill>
                        <a:schemeClr val="tx2"/>
                      </a:solidFill>
                      <a:prstDash val="solid"/>
                      <a:round/>
                      <a:headEnd type="none" w="med" len="med"/>
                      <a:tailEnd type="none" w="med" len="med"/>
                    </a:lnT>
                    <a:lnB w="76200" cap="flat" cmpd="sng" algn="ctr">
                      <a:solidFill>
                        <a:schemeClr val="tx2"/>
                      </a:solidFill>
                      <a:prstDash val="solid"/>
                      <a:round/>
                      <a:headEnd type="none" w="med" len="med"/>
                      <a:tailEnd type="none" w="med" len="med"/>
                    </a:lnB>
                    <a:solidFill>
                      <a:schemeClr val="bg1">
                        <a:alpha val="65000"/>
                      </a:schemeClr>
                    </a:solidFill>
                  </a:tcPr>
                </a:tc>
                <a:tc>
                  <a:txBody>
                    <a:bodyPr/>
                    <a:lstStyle/>
                    <a:p>
                      <a:pPr marL="171450" indent="-171450" algn="l">
                        <a:buFont typeface="Arial" panose="020B0604020202020204" pitchFamily="34" charset="0"/>
                        <a:buChar char="•"/>
                      </a:pPr>
                      <a:r>
                        <a:rPr lang="en-GB" sz="1200" dirty="0"/>
                        <a:t>Use simple, though precise language, not too formal</a:t>
                      </a:r>
                    </a:p>
                    <a:p>
                      <a:pPr marL="171450" indent="-171450" algn="l">
                        <a:buFont typeface="Arial" panose="020B0604020202020204" pitchFamily="34" charset="0"/>
                        <a:buChar char="•"/>
                      </a:pPr>
                      <a:r>
                        <a:rPr lang="en-GB" sz="1200" dirty="0"/>
                        <a:t>Simplify complexity by unravelling information into levels of technicality</a:t>
                      </a:r>
                    </a:p>
                    <a:p>
                      <a:pPr marL="171450" indent="-171450" algn="l">
                        <a:buFont typeface="Arial" panose="020B0604020202020204" pitchFamily="34" charset="0"/>
                        <a:buChar char="•"/>
                      </a:pPr>
                      <a:r>
                        <a:rPr lang="en-GB" sz="1200" dirty="0"/>
                        <a:t>Use icons and visual material</a:t>
                      </a:r>
                    </a:p>
                    <a:p>
                      <a:pPr marL="171450" indent="-171450" algn="l">
                        <a:buFont typeface="Arial" panose="020B0604020202020204" pitchFamily="34" charset="0"/>
                        <a:buChar char="•"/>
                      </a:pPr>
                      <a:r>
                        <a:rPr lang="en-GB" sz="1200" dirty="0"/>
                        <a:t>Examples, data, dashboards</a:t>
                      </a:r>
                    </a:p>
                    <a:p>
                      <a:pPr marL="171450" indent="-171450" algn="l">
                        <a:buFont typeface="Arial" panose="020B0604020202020204" pitchFamily="34" charset="0"/>
                        <a:buChar char="•"/>
                      </a:pPr>
                      <a:r>
                        <a:rPr lang="en-GB" sz="1200" dirty="0"/>
                        <a:t>Glossary</a:t>
                      </a:r>
                    </a:p>
                  </a:txBody>
                  <a:tcPr>
                    <a:lnL w="76200" cap="flat" cmpd="sng" algn="ctr">
                      <a:solidFill>
                        <a:schemeClr val="tx2"/>
                      </a:solidFill>
                      <a:prstDash val="solid"/>
                      <a:round/>
                      <a:headEnd type="none" w="med" len="med"/>
                      <a:tailEnd type="none" w="med" len="med"/>
                    </a:lnL>
                    <a:lnR w="76200" cap="flat" cmpd="sng" algn="ctr">
                      <a:solidFill>
                        <a:schemeClr val="tx2"/>
                      </a:solidFill>
                      <a:prstDash val="solid"/>
                      <a:round/>
                      <a:headEnd type="none" w="med" len="med"/>
                      <a:tailEnd type="none" w="med" len="med"/>
                    </a:lnR>
                    <a:lnT w="76200" cap="flat" cmpd="sng" algn="ctr">
                      <a:solidFill>
                        <a:schemeClr val="tx2"/>
                      </a:solidFill>
                      <a:prstDash val="solid"/>
                      <a:round/>
                      <a:headEnd type="none" w="med" len="med"/>
                      <a:tailEnd type="none" w="med" len="med"/>
                    </a:lnT>
                    <a:lnB w="76200" cap="flat" cmpd="sng" algn="ctr">
                      <a:solidFill>
                        <a:schemeClr val="tx2"/>
                      </a:solidFill>
                      <a:prstDash val="solid"/>
                      <a:round/>
                      <a:headEnd type="none" w="med" len="med"/>
                      <a:tailEnd type="none" w="med" len="med"/>
                    </a:lnB>
                    <a:solidFill>
                      <a:schemeClr val="bg1">
                        <a:alpha val="65000"/>
                      </a:schemeClr>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kern="1200" dirty="0">
                          <a:solidFill>
                            <a:schemeClr val="dk1"/>
                          </a:solidFill>
                          <a:latin typeface="+mn-lt"/>
                          <a:ea typeface="+mn-ea"/>
                          <a:cs typeface="+mn-cs"/>
                        </a:rPr>
                        <a:t>Too much text</a:t>
                      </a:r>
                    </a:p>
                    <a:p>
                      <a:pPr marL="171450" indent="-171450" algn="l">
                        <a:buFont typeface="Arial" panose="020B0604020202020204" pitchFamily="34" charset="0"/>
                        <a:buChar char="•"/>
                      </a:pPr>
                      <a:r>
                        <a:rPr lang="en-GB" sz="1200" dirty="0"/>
                        <a:t>Too much tech language at high level.</a:t>
                      </a:r>
                    </a:p>
                    <a:p>
                      <a:pPr marL="171450" indent="-171450" algn="l">
                        <a:buFont typeface="Arial" panose="020B0604020202020204" pitchFamily="34" charset="0"/>
                        <a:buChar char="•"/>
                      </a:pPr>
                      <a:endParaRPr lang="en-GB" sz="1200" dirty="0"/>
                    </a:p>
                  </a:txBody>
                  <a:tcPr>
                    <a:lnL w="76200" cap="flat" cmpd="sng" algn="ctr">
                      <a:solidFill>
                        <a:schemeClr val="tx2"/>
                      </a:solidFill>
                      <a:prstDash val="solid"/>
                      <a:round/>
                      <a:headEnd type="none" w="med" len="med"/>
                      <a:tailEnd type="none" w="med" len="med"/>
                    </a:lnL>
                    <a:lnR w="76200" cap="flat" cmpd="sng" algn="ctr">
                      <a:solidFill>
                        <a:schemeClr val="tx2"/>
                      </a:solidFill>
                      <a:prstDash val="solid"/>
                      <a:round/>
                      <a:headEnd type="none" w="med" len="med"/>
                      <a:tailEnd type="none" w="med" len="med"/>
                    </a:lnR>
                    <a:lnT w="76200" cap="flat" cmpd="sng" algn="ctr">
                      <a:solidFill>
                        <a:schemeClr val="tx2"/>
                      </a:solidFill>
                      <a:prstDash val="solid"/>
                      <a:round/>
                      <a:headEnd type="none" w="med" len="med"/>
                      <a:tailEnd type="none" w="med" len="med"/>
                    </a:lnT>
                    <a:lnB w="76200" cap="flat" cmpd="sng" algn="ctr">
                      <a:solidFill>
                        <a:schemeClr val="tx2"/>
                      </a:solidFill>
                      <a:prstDash val="solid"/>
                      <a:round/>
                      <a:headEnd type="none" w="med" len="med"/>
                      <a:tailEnd type="none" w="med" len="med"/>
                    </a:lnB>
                    <a:solidFill>
                      <a:schemeClr val="bg1">
                        <a:alpha val="65000"/>
                      </a:schemeClr>
                    </a:solidFill>
                  </a:tcPr>
                </a:tc>
                <a:extLst>
                  <a:ext uri="{0D108BD9-81ED-4DB2-BD59-A6C34878D82A}">
                    <a16:rowId xmlns:a16="http://schemas.microsoft.com/office/drawing/2014/main" val="1555348260"/>
                  </a:ext>
                </a:extLst>
              </a:tr>
            </a:tbl>
          </a:graphicData>
        </a:graphic>
      </p:graphicFrame>
      <p:sp>
        <p:nvSpPr>
          <p:cNvPr id="7" name="Speech Bubble: Rectangle 6">
            <a:extLst>
              <a:ext uri="{FF2B5EF4-FFF2-40B4-BE49-F238E27FC236}">
                <a16:creationId xmlns:a16="http://schemas.microsoft.com/office/drawing/2014/main" id="{47FB1DEA-6A4E-467C-8D94-62B7450825C7}"/>
              </a:ext>
            </a:extLst>
          </p:cNvPr>
          <p:cNvSpPr/>
          <p:nvPr/>
        </p:nvSpPr>
        <p:spPr>
          <a:xfrm>
            <a:off x="7962901" y="0"/>
            <a:ext cx="4229100" cy="998291"/>
          </a:xfrm>
          <a:prstGeom prst="wedgeRectCallout">
            <a:avLst>
              <a:gd name="adj1" fmla="val -56862"/>
              <a:gd name="adj2" fmla="val 44440"/>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GB" sz="1600" i="1"/>
              <a:t>&gt; Bring to life your brand personality into words</a:t>
            </a:r>
          </a:p>
          <a:p>
            <a:r>
              <a:rPr lang="en-GB" sz="1600" i="1"/>
              <a:t>&gt; Allow different sources to produce consistent content across channels</a:t>
            </a:r>
          </a:p>
        </p:txBody>
      </p:sp>
    </p:spTree>
    <p:extLst>
      <p:ext uri="{BB962C8B-B14F-4D97-AF65-F5344CB8AC3E}">
        <p14:creationId xmlns:p14="http://schemas.microsoft.com/office/powerpoint/2010/main" val="2877773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5471275-B7E8-4E37-9F44-83FA7EF03EB0}"/>
              </a:ext>
            </a:extLst>
          </p:cNvPr>
          <p:cNvSpPr>
            <a:spLocks noGrp="1"/>
          </p:cNvSpPr>
          <p:nvPr>
            <p:ph type="title"/>
          </p:nvPr>
        </p:nvSpPr>
        <p:spPr/>
        <p:txBody>
          <a:bodyPr/>
          <a:lstStyle/>
          <a:p>
            <a:r>
              <a:rPr lang="fr-FR" sz="4400" dirty="0" err="1"/>
              <a:t>Finding</a:t>
            </a:r>
            <a:r>
              <a:rPr lang="fr-FR" sz="4400" dirty="0"/>
              <a:t> a </a:t>
            </a:r>
            <a:r>
              <a:rPr lang="fr-FR" sz="4400" dirty="0" err="1"/>
              <a:t>name</a:t>
            </a:r>
            <a:br>
              <a:rPr lang="fr-FR" sz="4400" dirty="0"/>
            </a:br>
            <a:endParaRPr lang="fr-FR" dirty="0"/>
          </a:p>
        </p:txBody>
      </p:sp>
      <p:sp>
        <p:nvSpPr>
          <p:cNvPr id="4" name="Footer Placeholder 3">
            <a:extLst>
              <a:ext uri="{FF2B5EF4-FFF2-40B4-BE49-F238E27FC236}">
                <a16:creationId xmlns:a16="http://schemas.microsoft.com/office/drawing/2014/main" id="{31FE2035-2186-443E-9640-F6C1AE133252}"/>
              </a:ext>
            </a:extLst>
          </p:cNvPr>
          <p:cNvSpPr>
            <a:spLocks noGrp="1"/>
          </p:cNvSpPr>
          <p:nvPr>
            <p:ph type="ftr" sz="quarter" idx="11"/>
          </p:nvPr>
        </p:nvSpPr>
        <p:spPr/>
        <p:txBody>
          <a:bodyPr/>
          <a:lstStyle/>
          <a:p>
            <a:r>
              <a:rPr lang="en-US"/>
              <a:t>© The C Collective - Theccollective.com</a:t>
            </a:r>
          </a:p>
        </p:txBody>
      </p:sp>
      <p:sp>
        <p:nvSpPr>
          <p:cNvPr id="3" name="Content Placeholder 2">
            <a:extLst>
              <a:ext uri="{FF2B5EF4-FFF2-40B4-BE49-F238E27FC236}">
                <a16:creationId xmlns:a16="http://schemas.microsoft.com/office/drawing/2014/main" id="{1D5D8D8F-700C-4794-AD62-BFEB4C886134}"/>
              </a:ext>
            </a:extLst>
          </p:cNvPr>
          <p:cNvSpPr>
            <a:spLocks noGrp="1"/>
          </p:cNvSpPr>
          <p:nvPr>
            <p:ph sz="half" idx="1"/>
          </p:nvPr>
        </p:nvSpPr>
        <p:spPr/>
        <p:txBody>
          <a:bodyPr/>
          <a:lstStyle/>
          <a:p>
            <a:pPr marL="380990" indent="-380990">
              <a:buFont typeface="Wingdings" panose="05000000000000000000" pitchFamily="2" charset="2"/>
              <a:buChar char="ü"/>
            </a:pPr>
            <a:r>
              <a:rPr lang="fr-FR" dirty="0" err="1"/>
              <a:t>Brainstorm</a:t>
            </a:r>
            <a:r>
              <a:rPr lang="fr-FR" dirty="0"/>
              <a:t> </a:t>
            </a:r>
            <a:r>
              <a:rPr lang="fr-FR" dirty="0" err="1"/>
              <a:t>with</a:t>
            </a:r>
            <a:r>
              <a:rPr lang="fr-FR" dirty="0"/>
              <a:t> a few </a:t>
            </a:r>
            <a:r>
              <a:rPr lang="fr-FR" dirty="0" err="1"/>
              <a:t>creative</a:t>
            </a:r>
            <a:r>
              <a:rPr lang="fr-FR" dirty="0"/>
              <a:t> people</a:t>
            </a:r>
          </a:p>
          <a:p>
            <a:pPr marL="380990" indent="-380990">
              <a:buFont typeface="Wingdings" panose="05000000000000000000" pitchFamily="2" charset="2"/>
              <a:buChar char="ü"/>
            </a:pPr>
            <a:r>
              <a:rPr lang="fr-FR" dirty="0" err="1"/>
              <a:t>Mind</a:t>
            </a:r>
            <a:r>
              <a:rPr lang="fr-FR" dirty="0"/>
              <a:t> mapping</a:t>
            </a:r>
          </a:p>
          <a:p>
            <a:pPr marL="380990" indent="-380990">
              <a:buFont typeface="Wingdings" panose="05000000000000000000" pitchFamily="2" charset="2"/>
              <a:buChar char="ü"/>
            </a:pPr>
            <a:r>
              <a:rPr lang="fr-FR" dirty="0" err="1"/>
              <a:t>Naming</a:t>
            </a:r>
            <a:r>
              <a:rPr lang="fr-FR" dirty="0"/>
              <a:t> </a:t>
            </a:r>
            <a:r>
              <a:rPr lang="fr-FR" dirty="0" err="1"/>
              <a:t>brainstorm</a:t>
            </a:r>
            <a:endParaRPr lang="fr-FR" dirty="0"/>
          </a:p>
          <a:p>
            <a:pPr marL="380990" indent="-380990">
              <a:buFont typeface="Wingdings" panose="05000000000000000000" pitchFamily="2" charset="2"/>
              <a:buChar char="ü"/>
            </a:pPr>
            <a:r>
              <a:rPr lang="fr-FR" dirty="0"/>
              <a:t>Select </a:t>
            </a:r>
            <a:r>
              <a:rPr lang="fr-FR" dirty="0" err="1"/>
              <a:t>some</a:t>
            </a:r>
            <a:r>
              <a:rPr lang="fr-FR" dirty="0"/>
              <a:t>, check </a:t>
            </a:r>
            <a:r>
              <a:rPr lang="fr-FR" dirty="0" err="1"/>
              <a:t>availability</a:t>
            </a:r>
            <a:endParaRPr lang="fr-FR" dirty="0"/>
          </a:p>
          <a:p>
            <a:pPr marL="380990" indent="-380990">
              <a:buFont typeface="Wingdings" panose="05000000000000000000" pitchFamily="2" charset="2"/>
              <a:buChar char="ü"/>
            </a:pPr>
            <a:r>
              <a:rPr lang="fr-FR" dirty="0"/>
              <a:t>Test </a:t>
            </a:r>
            <a:r>
              <a:rPr lang="fr-FR" dirty="0" err="1"/>
              <a:t>with</a:t>
            </a:r>
            <a:r>
              <a:rPr lang="fr-FR" dirty="0"/>
              <a:t> real people</a:t>
            </a:r>
          </a:p>
        </p:txBody>
      </p:sp>
      <p:sp>
        <p:nvSpPr>
          <p:cNvPr id="6" name="Content Placeholder 5">
            <a:extLst>
              <a:ext uri="{FF2B5EF4-FFF2-40B4-BE49-F238E27FC236}">
                <a16:creationId xmlns:a16="http://schemas.microsoft.com/office/drawing/2014/main" id="{A4CC98C0-2EE7-4C14-AFD8-662200D8B6AF}"/>
              </a:ext>
            </a:extLst>
          </p:cNvPr>
          <p:cNvSpPr>
            <a:spLocks noGrp="1"/>
          </p:cNvSpPr>
          <p:nvPr>
            <p:ph sz="half" idx="2"/>
          </p:nvPr>
        </p:nvSpPr>
        <p:spPr/>
        <p:txBody>
          <a:bodyPr/>
          <a:lstStyle/>
          <a:p>
            <a:endParaRPr lang="fr-FR"/>
          </a:p>
        </p:txBody>
      </p:sp>
      <p:pic>
        <p:nvPicPr>
          <p:cNvPr id="8" name="Picture 7">
            <a:extLst>
              <a:ext uri="{FF2B5EF4-FFF2-40B4-BE49-F238E27FC236}">
                <a16:creationId xmlns:a16="http://schemas.microsoft.com/office/drawing/2014/main" id="{8F2106D7-8CB3-4614-BC35-CE82B6E23A5D}"/>
              </a:ext>
            </a:extLst>
          </p:cNvPr>
          <p:cNvPicPr>
            <a:picLocks noChangeAspect="1"/>
          </p:cNvPicPr>
          <p:nvPr/>
        </p:nvPicPr>
        <p:blipFill>
          <a:blip r:embed="rId3"/>
          <a:stretch>
            <a:fillRect/>
          </a:stretch>
        </p:blipFill>
        <p:spPr>
          <a:xfrm>
            <a:off x="6747098" y="2114054"/>
            <a:ext cx="3844703" cy="4122156"/>
          </a:xfrm>
          <a:prstGeom prst="rect">
            <a:avLst/>
          </a:prstGeom>
        </p:spPr>
      </p:pic>
      <p:sp>
        <p:nvSpPr>
          <p:cNvPr id="7" name="Title 5">
            <a:extLst>
              <a:ext uri="{FF2B5EF4-FFF2-40B4-BE49-F238E27FC236}">
                <a16:creationId xmlns:a16="http://schemas.microsoft.com/office/drawing/2014/main" id="{BD8E6A8C-37A6-4B51-9AD3-1B096DD145CB}"/>
              </a:ext>
            </a:extLst>
          </p:cNvPr>
          <p:cNvSpPr txBox="1">
            <a:spLocks/>
          </p:cNvSpPr>
          <p:nvPr/>
        </p:nvSpPr>
        <p:spPr>
          <a:xfrm>
            <a:off x="842579" y="377083"/>
            <a:ext cx="7729728" cy="1188720"/>
          </a:xfrm>
          <a:ln>
            <a:noFill/>
          </a:ln>
        </p:spPr>
        <p:txBody>
          <a:bodyPr>
            <a:noAutofit/>
          </a:bodyPr>
          <a:lstStyle>
            <a:lvl1pPr algn="ctr" defTabSz="685800" rtl="0" eaLnBrk="1" latinLnBrk="0" hangingPunct="1">
              <a:lnSpc>
                <a:spcPct val="90000"/>
              </a:lnSpc>
              <a:spcBef>
                <a:spcPct val="0"/>
              </a:spcBef>
              <a:buNone/>
              <a:defRPr sz="3200" kern="1200" baseline="0">
                <a:solidFill>
                  <a:schemeClr val="tx1"/>
                </a:solidFill>
                <a:latin typeface="+mj-lt"/>
                <a:ea typeface="+mj-ea"/>
                <a:cs typeface="+mj-cs"/>
              </a:defRPr>
            </a:lvl1pPr>
          </a:lstStyle>
          <a:p>
            <a:pPr algn="l"/>
            <a:endParaRPr lang="fr-FR" sz="3867" dirty="0"/>
          </a:p>
        </p:txBody>
      </p:sp>
    </p:spTree>
    <p:extLst>
      <p:ext uri="{BB962C8B-B14F-4D97-AF65-F5344CB8AC3E}">
        <p14:creationId xmlns:p14="http://schemas.microsoft.com/office/powerpoint/2010/main" val="322671625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1C5ABC-B0FA-B44F-981A-C9A913D435DA}"/>
              </a:ext>
            </a:extLst>
          </p:cNvPr>
          <p:cNvSpPr>
            <a:spLocks noGrp="1"/>
          </p:cNvSpPr>
          <p:nvPr>
            <p:ph type="title"/>
          </p:nvPr>
        </p:nvSpPr>
        <p:spPr>
          <a:xfrm>
            <a:off x="1600200" y="473969"/>
            <a:ext cx="8991600" cy="2099531"/>
          </a:xfrm>
        </p:spPr>
        <p:txBody>
          <a:bodyPr>
            <a:normAutofit/>
          </a:bodyPr>
          <a:lstStyle/>
          <a:p>
            <a:r>
              <a:rPr lang="en-GB"/>
              <a:t>design</a:t>
            </a:r>
            <a:endParaRPr lang="fr-FR"/>
          </a:p>
        </p:txBody>
      </p:sp>
      <p:sp>
        <p:nvSpPr>
          <p:cNvPr id="17" name="Arrow: Right 16">
            <a:extLst>
              <a:ext uri="{FF2B5EF4-FFF2-40B4-BE49-F238E27FC236}">
                <a16:creationId xmlns:a16="http://schemas.microsoft.com/office/drawing/2014/main" id="{AF7C50A7-B93C-4094-941B-D6BF79130A23}"/>
              </a:ext>
            </a:extLst>
          </p:cNvPr>
          <p:cNvSpPr/>
          <p:nvPr/>
        </p:nvSpPr>
        <p:spPr>
          <a:xfrm>
            <a:off x="8875982" y="3575926"/>
            <a:ext cx="2824407" cy="813133"/>
          </a:xfrm>
          <a:prstGeom prst="rightArrow">
            <a:avLst>
              <a:gd name="adj1" fmla="val 100000"/>
              <a:gd name="adj2" fmla="val 37454"/>
            </a:avLst>
          </a:prstGeom>
          <a:solidFill>
            <a:schemeClr val="accent4"/>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a:solidFill>
                  <a:schemeClr val="accent3"/>
                </a:solidFill>
              </a:rPr>
              <a:t>BUILD</a:t>
            </a:r>
          </a:p>
        </p:txBody>
      </p:sp>
      <p:sp>
        <p:nvSpPr>
          <p:cNvPr id="16" name="Arrow: Right 15">
            <a:extLst>
              <a:ext uri="{FF2B5EF4-FFF2-40B4-BE49-F238E27FC236}">
                <a16:creationId xmlns:a16="http://schemas.microsoft.com/office/drawing/2014/main" id="{0989D953-566D-4112-B9F6-87839CDA514B}"/>
              </a:ext>
            </a:extLst>
          </p:cNvPr>
          <p:cNvSpPr/>
          <p:nvPr/>
        </p:nvSpPr>
        <p:spPr>
          <a:xfrm>
            <a:off x="7388311" y="3584636"/>
            <a:ext cx="1711615" cy="813133"/>
          </a:xfrm>
          <a:prstGeom prst="rightArrow">
            <a:avLst>
              <a:gd name="adj1" fmla="val 100000"/>
              <a:gd name="adj2" fmla="val 37454"/>
            </a:avLst>
          </a:prstGeom>
          <a:solidFill>
            <a:schemeClr val="accent4"/>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a:solidFill>
                  <a:schemeClr val="accent3"/>
                </a:solidFill>
              </a:rPr>
              <a:t>TEST</a:t>
            </a:r>
          </a:p>
        </p:txBody>
      </p:sp>
      <p:sp>
        <p:nvSpPr>
          <p:cNvPr id="15" name="Arrow: Right 14">
            <a:extLst>
              <a:ext uri="{FF2B5EF4-FFF2-40B4-BE49-F238E27FC236}">
                <a16:creationId xmlns:a16="http://schemas.microsoft.com/office/drawing/2014/main" id="{12531738-F5CE-409F-9767-0EDE8D9584A6}"/>
              </a:ext>
            </a:extLst>
          </p:cNvPr>
          <p:cNvSpPr/>
          <p:nvPr/>
        </p:nvSpPr>
        <p:spPr>
          <a:xfrm>
            <a:off x="3962401" y="3584638"/>
            <a:ext cx="3654439" cy="813133"/>
          </a:xfrm>
          <a:prstGeom prst="rightArrow">
            <a:avLst>
              <a:gd name="adj1" fmla="val 100000"/>
              <a:gd name="adj2" fmla="val 37454"/>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a:solidFill>
                  <a:schemeClr val="accent3"/>
                </a:solidFill>
              </a:rPr>
              <a:t>DESIGN</a:t>
            </a:r>
          </a:p>
        </p:txBody>
      </p:sp>
      <p:sp>
        <p:nvSpPr>
          <p:cNvPr id="4" name="Arrow: Right 3">
            <a:extLst>
              <a:ext uri="{FF2B5EF4-FFF2-40B4-BE49-F238E27FC236}">
                <a16:creationId xmlns:a16="http://schemas.microsoft.com/office/drawing/2014/main" id="{6E075402-92F2-4690-8656-1A9A5843F456}"/>
              </a:ext>
            </a:extLst>
          </p:cNvPr>
          <p:cNvSpPr/>
          <p:nvPr/>
        </p:nvSpPr>
        <p:spPr>
          <a:xfrm>
            <a:off x="766115" y="3580283"/>
            <a:ext cx="3444077" cy="813133"/>
          </a:xfrm>
          <a:prstGeom prst="rightArrow">
            <a:avLst>
              <a:gd name="adj1" fmla="val 100000"/>
              <a:gd name="adj2" fmla="val 37454"/>
            </a:avLst>
          </a:prstGeom>
          <a:solidFill>
            <a:schemeClr val="accent4"/>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a:solidFill>
                  <a:schemeClr val="accent3"/>
                </a:solidFill>
              </a:rPr>
              <a:t>STRATEGY</a:t>
            </a:r>
          </a:p>
        </p:txBody>
      </p:sp>
      <p:pic>
        <p:nvPicPr>
          <p:cNvPr id="18" name="Graphic 17" descr="Target outline">
            <a:extLst>
              <a:ext uri="{FF2B5EF4-FFF2-40B4-BE49-F238E27FC236}">
                <a16:creationId xmlns:a16="http://schemas.microsoft.com/office/drawing/2014/main" id="{3D73230D-9149-4925-BA19-6ED8F87691F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14887" y="2738605"/>
            <a:ext cx="746531" cy="746531"/>
          </a:xfrm>
          <a:prstGeom prst="rect">
            <a:avLst/>
          </a:prstGeom>
        </p:spPr>
      </p:pic>
      <p:pic>
        <p:nvPicPr>
          <p:cNvPr id="20" name="Graphic 19" descr="Chat outline">
            <a:extLst>
              <a:ext uri="{FF2B5EF4-FFF2-40B4-BE49-F238E27FC236}">
                <a16:creationId xmlns:a16="http://schemas.microsoft.com/office/drawing/2014/main" id="{B588CBB4-62F3-4FC8-B4CF-F22A42DD4AB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759768" y="2738605"/>
            <a:ext cx="746531" cy="746531"/>
          </a:xfrm>
          <a:prstGeom prst="rect">
            <a:avLst/>
          </a:prstGeom>
        </p:spPr>
      </p:pic>
      <p:pic>
        <p:nvPicPr>
          <p:cNvPr id="22" name="Graphic 21" descr="Lightbulb and pencil outline">
            <a:extLst>
              <a:ext uri="{FF2B5EF4-FFF2-40B4-BE49-F238E27FC236}">
                <a16:creationId xmlns:a16="http://schemas.microsoft.com/office/drawing/2014/main" id="{13C541E2-008D-40F7-A2DD-790C0045FB6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349469" y="2738605"/>
            <a:ext cx="746531" cy="746531"/>
          </a:xfrm>
          <a:prstGeom prst="rect">
            <a:avLst/>
          </a:prstGeom>
        </p:spPr>
      </p:pic>
      <p:pic>
        <p:nvPicPr>
          <p:cNvPr id="24" name="Graphic 23" descr="Ui Ux outline">
            <a:extLst>
              <a:ext uri="{FF2B5EF4-FFF2-40B4-BE49-F238E27FC236}">
                <a16:creationId xmlns:a16="http://schemas.microsoft.com/office/drawing/2014/main" id="{914EACD3-E741-4CE5-BA51-5578D7F4E90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914919" y="2738605"/>
            <a:ext cx="746531" cy="746531"/>
          </a:xfrm>
          <a:prstGeom prst="rect">
            <a:avLst/>
          </a:prstGeom>
        </p:spPr>
      </p:pic>
    </p:spTree>
    <p:extLst>
      <p:ext uri="{BB962C8B-B14F-4D97-AF65-F5344CB8AC3E}">
        <p14:creationId xmlns:p14="http://schemas.microsoft.com/office/powerpoint/2010/main" val="309798468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8C63C-C605-4CD4-8ECA-D0FA659E8839}"/>
              </a:ext>
            </a:extLst>
          </p:cNvPr>
          <p:cNvSpPr>
            <a:spLocks noGrp="1"/>
          </p:cNvSpPr>
          <p:nvPr>
            <p:ph type="title"/>
          </p:nvPr>
        </p:nvSpPr>
        <p:spPr/>
        <p:txBody>
          <a:bodyPr/>
          <a:lstStyle/>
          <a:p>
            <a:r>
              <a:rPr lang="fr-FR" sz="4400" dirty="0"/>
              <a:t>The </a:t>
            </a:r>
            <a:r>
              <a:rPr lang="fr-FR" sz="4400" dirty="0" err="1"/>
              <a:t>colour</a:t>
            </a:r>
            <a:r>
              <a:rPr lang="fr-FR" sz="4400" dirty="0"/>
              <a:t> </a:t>
            </a:r>
            <a:r>
              <a:rPr lang="fr-FR" sz="4400" dirty="0" err="1"/>
              <a:t>theory</a:t>
            </a:r>
            <a:endParaRPr lang="fr-FR" dirty="0"/>
          </a:p>
        </p:txBody>
      </p:sp>
      <p:sp>
        <p:nvSpPr>
          <p:cNvPr id="3" name="Content Placeholder 2">
            <a:extLst>
              <a:ext uri="{FF2B5EF4-FFF2-40B4-BE49-F238E27FC236}">
                <a16:creationId xmlns:a16="http://schemas.microsoft.com/office/drawing/2014/main" id="{14EDAD05-9B78-4925-923A-1385A2F59C2A}"/>
              </a:ext>
            </a:extLst>
          </p:cNvPr>
          <p:cNvSpPr>
            <a:spLocks noGrp="1"/>
          </p:cNvSpPr>
          <p:nvPr>
            <p:ph sz="half" idx="1"/>
          </p:nvPr>
        </p:nvSpPr>
        <p:spPr/>
        <p:txBody>
          <a:bodyPr vert="horz" lIns="91440" tIns="45720" rIns="91440" bIns="45720" rtlCol="0" anchor="t">
            <a:normAutofit/>
          </a:bodyPr>
          <a:lstStyle/>
          <a:p>
            <a:endParaRPr lang="fr-FR"/>
          </a:p>
        </p:txBody>
      </p:sp>
      <p:sp>
        <p:nvSpPr>
          <p:cNvPr id="4" name="Content Placeholder 3">
            <a:extLst>
              <a:ext uri="{FF2B5EF4-FFF2-40B4-BE49-F238E27FC236}">
                <a16:creationId xmlns:a16="http://schemas.microsoft.com/office/drawing/2014/main" id="{D2CE19DC-AEC5-4E64-866C-54D2EC3C7A36}"/>
              </a:ext>
            </a:extLst>
          </p:cNvPr>
          <p:cNvSpPr>
            <a:spLocks noGrp="1"/>
          </p:cNvSpPr>
          <p:nvPr>
            <p:ph sz="half" idx="2"/>
          </p:nvPr>
        </p:nvSpPr>
        <p:spPr/>
        <p:txBody>
          <a:bodyPr/>
          <a:lstStyle/>
          <a:p>
            <a:endParaRPr lang="fr-FR"/>
          </a:p>
        </p:txBody>
      </p:sp>
      <p:sp>
        <p:nvSpPr>
          <p:cNvPr id="5" name="Footer Placeholder 4">
            <a:extLst>
              <a:ext uri="{FF2B5EF4-FFF2-40B4-BE49-F238E27FC236}">
                <a16:creationId xmlns:a16="http://schemas.microsoft.com/office/drawing/2014/main" id="{FA393011-B46D-43B8-9A41-39DC5A00039A}"/>
              </a:ext>
            </a:extLst>
          </p:cNvPr>
          <p:cNvSpPr>
            <a:spLocks noGrp="1"/>
          </p:cNvSpPr>
          <p:nvPr>
            <p:ph type="ftr" sz="quarter" idx="11"/>
          </p:nvPr>
        </p:nvSpPr>
        <p:spPr/>
        <p:txBody>
          <a:bodyPr/>
          <a:lstStyle/>
          <a:p>
            <a:endParaRPr lang="en-US"/>
          </a:p>
        </p:txBody>
      </p:sp>
      <p:pic>
        <p:nvPicPr>
          <p:cNvPr id="1026" name="Picture 2">
            <a:extLst>
              <a:ext uri="{FF2B5EF4-FFF2-40B4-BE49-F238E27FC236}">
                <a16:creationId xmlns:a16="http://schemas.microsoft.com/office/drawing/2014/main" id="{4B8D624B-10F7-4F3D-A149-E24AB6A349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8613" y="1565803"/>
            <a:ext cx="7514545" cy="4725771"/>
          </a:xfrm>
          <a:prstGeom prst="rect">
            <a:avLst/>
          </a:prstGeom>
          <a:noFill/>
          <a:extLst>
            <a:ext uri="{909E8E84-426E-40DD-AFC4-6F175D3DCCD1}">
              <a14:hiddenFill xmlns:a14="http://schemas.microsoft.com/office/drawing/2010/main">
                <a:solidFill>
                  <a:srgbClr val="FFFFFF"/>
                </a:solidFill>
              </a14:hiddenFill>
            </a:ext>
          </a:extLst>
        </p:spPr>
      </p:pic>
      <p:sp>
        <p:nvSpPr>
          <p:cNvPr id="7" name="Title 5">
            <a:extLst>
              <a:ext uri="{FF2B5EF4-FFF2-40B4-BE49-F238E27FC236}">
                <a16:creationId xmlns:a16="http://schemas.microsoft.com/office/drawing/2014/main" id="{3A8E94AE-8AC3-4A4D-85B2-BC312243001D}"/>
              </a:ext>
            </a:extLst>
          </p:cNvPr>
          <p:cNvSpPr txBox="1">
            <a:spLocks/>
          </p:cNvSpPr>
          <p:nvPr/>
        </p:nvSpPr>
        <p:spPr>
          <a:xfrm>
            <a:off x="842579" y="377083"/>
            <a:ext cx="7729728" cy="1188720"/>
          </a:xfrm>
          <a:ln>
            <a:noFill/>
          </a:ln>
        </p:spPr>
        <p:txBody>
          <a:bodyPr>
            <a:noAutofit/>
          </a:bodyPr>
          <a:lstStyle>
            <a:lvl1pPr algn="ctr" defTabSz="685800" rtl="0" eaLnBrk="1" latinLnBrk="0" hangingPunct="1">
              <a:lnSpc>
                <a:spcPct val="90000"/>
              </a:lnSpc>
              <a:spcBef>
                <a:spcPct val="0"/>
              </a:spcBef>
              <a:buNone/>
              <a:defRPr sz="3200" kern="1200" baseline="0">
                <a:solidFill>
                  <a:schemeClr val="tx1"/>
                </a:solidFill>
                <a:latin typeface="+mj-lt"/>
                <a:ea typeface="+mj-ea"/>
                <a:cs typeface="+mj-cs"/>
              </a:defRPr>
            </a:lvl1pPr>
          </a:lstStyle>
          <a:p>
            <a:pPr algn="l"/>
            <a:endParaRPr lang="fr-FR" sz="3867" dirty="0"/>
          </a:p>
        </p:txBody>
      </p:sp>
      <p:pic>
        <p:nvPicPr>
          <p:cNvPr id="6" name="Picture 2" descr="untitled image">
            <a:extLst>
              <a:ext uri="{FF2B5EF4-FFF2-40B4-BE49-F238E27FC236}">
                <a16:creationId xmlns:a16="http://schemas.microsoft.com/office/drawing/2014/main" id="{6E775F17-473F-43A5-8747-82BF53E04A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308" y="1932199"/>
            <a:ext cx="2532283" cy="4283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02828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617B274-A0D2-4D69-9158-2F61D119DA6F}"/>
              </a:ext>
            </a:extLst>
          </p:cNvPr>
          <p:cNvSpPr/>
          <p:nvPr/>
        </p:nvSpPr>
        <p:spPr>
          <a:xfrm>
            <a:off x="8345103" y="174321"/>
            <a:ext cx="3814896" cy="15744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
        <p:nvSpPr>
          <p:cNvPr id="2" name="Title 1">
            <a:extLst>
              <a:ext uri="{FF2B5EF4-FFF2-40B4-BE49-F238E27FC236}">
                <a16:creationId xmlns:a16="http://schemas.microsoft.com/office/drawing/2014/main" id="{7E953387-F768-49E5-8304-F864CE82F528}"/>
              </a:ext>
            </a:extLst>
          </p:cNvPr>
          <p:cNvSpPr>
            <a:spLocks noGrp="1"/>
          </p:cNvSpPr>
          <p:nvPr>
            <p:ph type="title"/>
          </p:nvPr>
        </p:nvSpPr>
        <p:spPr>
          <a:xfrm>
            <a:off x="839788" y="247668"/>
            <a:ext cx="3932237" cy="1069975"/>
          </a:xfrm>
        </p:spPr>
        <p:txBody>
          <a:bodyPr/>
          <a:lstStyle/>
          <a:p>
            <a:r>
              <a:rPr lang="fr-FR" dirty="0"/>
              <a:t>SEASONAL COLOUR PALETTE</a:t>
            </a:r>
            <a:endParaRPr lang="en-US" dirty="0"/>
          </a:p>
        </p:txBody>
      </p:sp>
      <p:sp>
        <p:nvSpPr>
          <p:cNvPr id="7" name="Picture Placeholder 6">
            <a:extLst>
              <a:ext uri="{FF2B5EF4-FFF2-40B4-BE49-F238E27FC236}">
                <a16:creationId xmlns:a16="http://schemas.microsoft.com/office/drawing/2014/main" id="{5A0F4E7B-4DEF-4E11-9EA7-FA4590138B46}"/>
              </a:ext>
            </a:extLst>
          </p:cNvPr>
          <p:cNvSpPr>
            <a:spLocks noGrp="1"/>
          </p:cNvSpPr>
          <p:nvPr>
            <p:ph type="pic" idx="1"/>
          </p:nvPr>
        </p:nvSpPr>
        <p:spPr>
          <a:solidFill>
            <a:schemeClr val="bg1"/>
          </a:solidFill>
        </p:spPr>
      </p:sp>
      <p:sp>
        <p:nvSpPr>
          <p:cNvPr id="5" name="Footer Placeholder 4">
            <a:extLst>
              <a:ext uri="{FF2B5EF4-FFF2-40B4-BE49-F238E27FC236}">
                <a16:creationId xmlns:a16="http://schemas.microsoft.com/office/drawing/2014/main" id="{05F6AA03-4D93-4FC4-AD5A-2E9286ABDCA1}"/>
              </a:ext>
            </a:extLst>
          </p:cNvPr>
          <p:cNvSpPr>
            <a:spLocks noGrp="1"/>
          </p:cNvSpPr>
          <p:nvPr>
            <p:ph type="ftr" sz="quarter" idx="11"/>
          </p:nvPr>
        </p:nvSpPr>
        <p:spPr/>
        <p:txBody>
          <a:bodyPr/>
          <a:lstStyle/>
          <a:p>
            <a:endParaRPr lang="en-US"/>
          </a:p>
        </p:txBody>
      </p:sp>
      <p:pic>
        <p:nvPicPr>
          <p:cNvPr id="6" name="Picture 5">
            <a:extLst>
              <a:ext uri="{FF2B5EF4-FFF2-40B4-BE49-F238E27FC236}">
                <a16:creationId xmlns:a16="http://schemas.microsoft.com/office/drawing/2014/main" id="{63F3CC23-0BBA-4B02-B940-49FF6F29A47E}"/>
              </a:ext>
            </a:extLst>
          </p:cNvPr>
          <p:cNvPicPr>
            <a:picLocks noChangeAspect="1"/>
          </p:cNvPicPr>
          <p:nvPr/>
        </p:nvPicPr>
        <p:blipFill>
          <a:blip r:embed="rId3"/>
          <a:stretch>
            <a:fillRect/>
          </a:stretch>
        </p:blipFill>
        <p:spPr>
          <a:xfrm>
            <a:off x="7159431" y="-380210"/>
            <a:ext cx="4115535" cy="6776439"/>
          </a:xfrm>
          <a:prstGeom prst="rect">
            <a:avLst/>
          </a:prstGeom>
        </p:spPr>
      </p:pic>
      <p:sp>
        <p:nvSpPr>
          <p:cNvPr id="9" name="Text Placeholder 8">
            <a:extLst>
              <a:ext uri="{FF2B5EF4-FFF2-40B4-BE49-F238E27FC236}">
                <a16:creationId xmlns:a16="http://schemas.microsoft.com/office/drawing/2014/main" id="{4F4C17AB-BCF9-7E46-F362-6C7E1F529315}"/>
              </a:ext>
            </a:extLst>
          </p:cNvPr>
          <p:cNvSpPr>
            <a:spLocks noGrp="1"/>
          </p:cNvSpPr>
          <p:nvPr>
            <p:ph type="body" sz="half" idx="2"/>
          </p:nvPr>
        </p:nvSpPr>
        <p:spPr/>
        <p:txBody>
          <a:bodyPr/>
          <a:lstStyle/>
          <a:p>
            <a:endParaRPr lang="fr-FR"/>
          </a:p>
        </p:txBody>
      </p:sp>
    </p:spTree>
    <p:extLst>
      <p:ext uri="{BB962C8B-B14F-4D97-AF65-F5344CB8AC3E}">
        <p14:creationId xmlns:p14="http://schemas.microsoft.com/office/powerpoint/2010/main" val="103169193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FFC1D52-0E35-3D95-17BB-AB1DCE5E2BCC}"/>
              </a:ext>
            </a:extLst>
          </p:cNvPr>
          <p:cNvSpPr/>
          <p:nvPr/>
        </p:nvSpPr>
        <p:spPr>
          <a:xfrm>
            <a:off x="9936357" y="0"/>
            <a:ext cx="2483406" cy="21503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Title 4">
            <a:extLst>
              <a:ext uri="{FF2B5EF4-FFF2-40B4-BE49-F238E27FC236}">
                <a16:creationId xmlns:a16="http://schemas.microsoft.com/office/drawing/2014/main" id="{55471275-B7E8-4E37-9F44-83FA7EF03EB0}"/>
              </a:ext>
            </a:extLst>
          </p:cNvPr>
          <p:cNvSpPr>
            <a:spLocks noGrp="1"/>
          </p:cNvSpPr>
          <p:nvPr>
            <p:ph type="title"/>
          </p:nvPr>
        </p:nvSpPr>
        <p:spPr>
          <a:xfrm>
            <a:off x="873739" y="288789"/>
            <a:ext cx="10345364" cy="1188720"/>
          </a:xfrm>
        </p:spPr>
        <p:txBody>
          <a:bodyPr/>
          <a:lstStyle/>
          <a:p>
            <a:pPr algn="l"/>
            <a:r>
              <a:rPr lang="fr-FR" sz="3733" dirty="0" err="1"/>
              <a:t>Connecting</a:t>
            </a:r>
            <a:r>
              <a:rPr lang="fr-FR" sz="3733" dirty="0"/>
              <a:t> brand values to a </a:t>
            </a:r>
            <a:r>
              <a:rPr lang="fr-FR" sz="3733" dirty="0" err="1"/>
              <a:t>colour</a:t>
            </a:r>
            <a:r>
              <a:rPr lang="fr-FR" sz="3733" dirty="0"/>
              <a:t> palette</a:t>
            </a:r>
          </a:p>
        </p:txBody>
      </p:sp>
      <p:sp>
        <p:nvSpPr>
          <p:cNvPr id="23" name="Content Placeholder 20">
            <a:extLst>
              <a:ext uri="{FF2B5EF4-FFF2-40B4-BE49-F238E27FC236}">
                <a16:creationId xmlns:a16="http://schemas.microsoft.com/office/drawing/2014/main" id="{D8C064A6-9FBF-47A3-91E6-2C9610CAAA34}"/>
              </a:ext>
            </a:extLst>
          </p:cNvPr>
          <p:cNvSpPr txBox="1">
            <a:spLocks/>
          </p:cNvSpPr>
          <p:nvPr/>
        </p:nvSpPr>
        <p:spPr>
          <a:xfrm>
            <a:off x="3512109" y="1839984"/>
            <a:ext cx="2245247" cy="4291781"/>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endParaRPr lang="fr-FR" sz="1200"/>
          </a:p>
        </p:txBody>
      </p:sp>
      <p:sp>
        <p:nvSpPr>
          <p:cNvPr id="11" name="Content Placeholder 20">
            <a:extLst>
              <a:ext uri="{FF2B5EF4-FFF2-40B4-BE49-F238E27FC236}">
                <a16:creationId xmlns:a16="http://schemas.microsoft.com/office/drawing/2014/main" id="{F28F2C29-978D-4247-938A-D8E08A93F19C}"/>
              </a:ext>
            </a:extLst>
          </p:cNvPr>
          <p:cNvSpPr txBox="1">
            <a:spLocks/>
          </p:cNvSpPr>
          <p:nvPr/>
        </p:nvSpPr>
        <p:spPr>
          <a:xfrm>
            <a:off x="873739" y="1551067"/>
            <a:ext cx="2245247" cy="4291781"/>
          </a:xfrm>
          <a:prstGeom prst="rect">
            <a:avLst/>
          </a:prstGeom>
        </p:spPr>
        <p:txBody>
          <a:bodyPr vert="horz" lIns="91440" tIns="45720" rIns="91440" bIns="45720" rtlCol="0" anchor="t">
            <a:no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a:lnSpc>
                <a:spcPct val="70000"/>
              </a:lnSpc>
            </a:pPr>
            <a:r>
              <a:rPr lang="en-US" sz="1200">
                <a:solidFill>
                  <a:srgbClr val="78A628"/>
                </a:solidFill>
                <a:ea typeface="+mn-lt"/>
                <a:cs typeface="+mn-lt"/>
              </a:rPr>
              <a:t>Ambitious</a:t>
            </a:r>
          </a:p>
          <a:p>
            <a:pPr>
              <a:lnSpc>
                <a:spcPct val="70000"/>
              </a:lnSpc>
            </a:pPr>
            <a:r>
              <a:rPr lang="en-US" sz="1200">
                <a:solidFill>
                  <a:schemeClr val="tx2">
                    <a:lumMod val="60000"/>
                    <a:lumOff val="40000"/>
                  </a:schemeClr>
                </a:solidFill>
              </a:rPr>
              <a:t>Approachable</a:t>
            </a:r>
          </a:p>
          <a:p>
            <a:pPr>
              <a:lnSpc>
                <a:spcPct val="70000"/>
              </a:lnSpc>
            </a:pPr>
            <a:r>
              <a:rPr lang="en-US" sz="1200">
                <a:solidFill>
                  <a:schemeClr val="accent3">
                    <a:lumMod val="75000"/>
                  </a:schemeClr>
                </a:solidFill>
              </a:rPr>
              <a:t>Aspirational</a:t>
            </a:r>
          </a:p>
          <a:p>
            <a:pPr>
              <a:lnSpc>
                <a:spcPct val="70000"/>
              </a:lnSpc>
            </a:pPr>
            <a:r>
              <a:rPr lang="en-US" sz="1200">
                <a:solidFill>
                  <a:srgbClr val="78A628"/>
                </a:solidFill>
              </a:rPr>
              <a:t>Authenticity</a:t>
            </a:r>
            <a:r>
              <a:rPr lang="en-US" sz="1200"/>
              <a:t> </a:t>
            </a:r>
          </a:p>
          <a:p>
            <a:pPr>
              <a:lnSpc>
                <a:spcPct val="70000"/>
              </a:lnSpc>
            </a:pPr>
            <a:r>
              <a:rPr lang="en-US" sz="1200">
                <a:solidFill>
                  <a:schemeClr val="accent3">
                    <a:lumMod val="75000"/>
                  </a:schemeClr>
                </a:solidFill>
              </a:rPr>
              <a:t>Attention to detail</a:t>
            </a:r>
          </a:p>
          <a:p>
            <a:pPr>
              <a:lnSpc>
                <a:spcPct val="70000"/>
              </a:lnSpc>
            </a:pPr>
            <a:r>
              <a:rPr lang="en-US" sz="1200">
                <a:solidFill>
                  <a:srgbClr val="7030A0"/>
                </a:solidFill>
              </a:rPr>
              <a:t>Bold</a:t>
            </a:r>
          </a:p>
          <a:p>
            <a:pPr>
              <a:lnSpc>
                <a:spcPct val="70000"/>
              </a:lnSpc>
            </a:pPr>
            <a:r>
              <a:rPr lang="en-US" sz="1200">
                <a:solidFill>
                  <a:srgbClr val="78A628"/>
                </a:solidFill>
              </a:rPr>
              <a:t>Comforting</a:t>
            </a:r>
          </a:p>
          <a:p>
            <a:pPr>
              <a:lnSpc>
                <a:spcPct val="70000"/>
              </a:lnSpc>
            </a:pPr>
            <a:r>
              <a:rPr lang="en-US" sz="1200">
                <a:solidFill>
                  <a:srgbClr val="7030A0"/>
                </a:solidFill>
              </a:rPr>
              <a:t>Committed</a:t>
            </a:r>
          </a:p>
          <a:p>
            <a:pPr>
              <a:lnSpc>
                <a:spcPct val="70000"/>
              </a:lnSpc>
            </a:pPr>
            <a:r>
              <a:rPr lang="en-US" sz="1200">
                <a:solidFill>
                  <a:srgbClr val="78A628"/>
                </a:solidFill>
              </a:rPr>
              <a:t>Community</a:t>
            </a:r>
          </a:p>
          <a:p>
            <a:pPr>
              <a:lnSpc>
                <a:spcPct val="70000"/>
              </a:lnSpc>
            </a:pPr>
            <a:r>
              <a:rPr lang="en-US" sz="1200">
                <a:solidFill>
                  <a:schemeClr val="tx2">
                    <a:lumMod val="60000"/>
                    <a:lumOff val="40000"/>
                  </a:schemeClr>
                </a:solidFill>
              </a:rPr>
              <a:t>Communicative</a:t>
            </a:r>
          </a:p>
          <a:p>
            <a:pPr>
              <a:lnSpc>
                <a:spcPct val="70000"/>
              </a:lnSpc>
            </a:pPr>
            <a:r>
              <a:rPr lang="en-US" sz="1200">
                <a:solidFill>
                  <a:srgbClr val="7030A0"/>
                </a:solidFill>
              </a:rPr>
              <a:t>Compelling</a:t>
            </a:r>
          </a:p>
          <a:p>
            <a:pPr>
              <a:lnSpc>
                <a:spcPct val="70000"/>
              </a:lnSpc>
            </a:pPr>
            <a:r>
              <a:rPr lang="en-US" sz="1200">
                <a:solidFill>
                  <a:schemeClr val="tx2">
                    <a:lumMod val="60000"/>
                    <a:lumOff val="40000"/>
                  </a:schemeClr>
                </a:solidFill>
              </a:rPr>
              <a:t>Creative</a:t>
            </a:r>
          </a:p>
          <a:p>
            <a:pPr>
              <a:lnSpc>
                <a:spcPct val="70000"/>
              </a:lnSpc>
            </a:pPr>
            <a:r>
              <a:rPr lang="en-US" sz="1200">
                <a:solidFill>
                  <a:schemeClr val="accent3">
                    <a:lumMod val="75000"/>
                  </a:schemeClr>
                </a:solidFill>
              </a:rPr>
              <a:t>Dependable</a:t>
            </a:r>
          </a:p>
          <a:p>
            <a:pPr>
              <a:lnSpc>
                <a:spcPct val="70000"/>
              </a:lnSpc>
            </a:pPr>
            <a:r>
              <a:rPr lang="en-US" sz="1200">
                <a:solidFill>
                  <a:srgbClr val="7030A0"/>
                </a:solidFill>
              </a:rPr>
              <a:t>Disciplined</a:t>
            </a:r>
          </a:p>
          <a:p>
            <a:pPr>
              <a:lnSpc>
                <a:spcPct val="70000"/>
              </a:lnSpc>
            </a:pPr>
            <a:r>
              <a:rPr lang="en-US" sz="1200">
                <a:solidFill>
                  <a:srgbClr val="78A628"/>
                </a:solidFill>
              </a:rPr>
              <a:t>Disruptive</a:t>
            </a:r>
          </a:p>
          <a:p>
            <a:pPr>
              <a:lnSpc>
                <a:spcPct val="70000"/>
              </a:lnSpc>
            </a:pPr>
            <a:r>
              <a:rPr lang="en-US" sz="1200">
                <a:solidFill>
                  <a:schemeClr val="tx2">
                    <a:lumMod val="60000"/>
                    <a:lumOff val="40000"/>
                  </a:schemeClr>
                </a:solidFill>
                <a:ea typeface="+mn-lt"/>
                <a:cs typeface="+mn-lt"/>
              </a:rPr>
              <a:t>Effervescent</a:t>
            </a:r>
          </a:p>
          <a:p>
            <a:pPr>
              <a:lnSpc>
                <a:spcPct val="70000"/>
              </a:lnSpc>
            </a:pPr>
            <a:r>
              <a:rPr lang="en-US" sz="1200">
                <a:solidFill>
                  <a:schemeClr val="accent3">
                    <a:lumMod val="75000"/>
                  </a:schemeClr>
                </a:solidFill>
                <a:ea typeface="+mn-lt"/>
                <a:cs typeface="+mn-lt"/>
              </a:rPr>
              <a:t>Ethereal</a:t>
            </a:r>
          </a:p>
        </p:txBody>
      </p:sp>
      <p:sp>
        <p:nvSpPr>
          <p:cNvPr id="13" name="Content Placeholder 20">
            <a:extLst>
              <a:ext uri="{FF2B5EF4-FFF2-40B4-BE49-F238E27FC236}">
                <a16:creationId xmlns:a16="http://schemas.microsoft.com/office/drawing/2014/main" id="{1F900087-1F8C-42EB-B716-A1F6891D0157}"/>
              </a:ext>
            </a:extLst>
          </p:cNvPr>
          <p:cNvSpPr txBox="1">
            <a:spLocks/>
          </p:cNvSpPr>
          <p:nvPr/>
        </p:nvSpPr>
        <p:spPr>
          <a:xfrm>
            <a:off x="3213301" y="1551067"/>
            <a:ext cx="2245247" cy="4291781"/>
          </a:xfrm>
          <a:prstGeom prst="rect">
            <a:avLst/>
          </a:prstGeom>
        </p:spPr>
        <p:txBody>
          <a:bodyPr vert="horz" lIns="91440" tIns="45720" rIns="91440" bIns="45720" rtlCol="0" anchor="t">
            <a:no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a:lnSpc>
                <a:spcPct val="70000"/>
              </a:lnSpc>
              <a:buFont typeface="Arial"/>
              <a:buChar char="•"/>
            </a:pPr>
            <a:r>
              <a:rPr lang="en-US" sz="1200">
                <a:solidFill>
                  <a:schemeClr val="accent3">
                    <a:lumMod val="75000"/>
                  </a:schemeClr>
                </a:solidFill>
                <a:ea typeface="+mn-lt"/>
                <a:cs typeface="+mn-lt"/>
              </a:rPr>
              <a:t>Efficient</a:t>
            </a:r>
          </a:p>
          <a:p>
            <a:pPr>
              <a:lnSpc>
                <a:spcPct val="70000"/>
              </a:lnSpc>
            </a:pPr>
            <a:r>
              <a:rPr lang="en-US" sz="1200">
                <a:solidFill>
                  <a:srgbClr val="7030A0"/>
                </a:solidFill>
              </a:rPr>
              <a:t>Exclusivity</a:t>
            </a:r>
          </a:p>
          <a:p>
            <a:pPr>
              <a:lnSpc>
                <a:spcPct val="70000"/>
              </a:lnSpc>
            </a:pPr>
            <a:r>
              <a:rPr lang="en-US" sz="1200">
                <a:solidFill>
                  <a:srgbClr val="78A628"/>
                </a:solidFill>
              </a:rPr>
              <a:t>Evocative</a:t>
            </a:r>
          </a:p>
          <a:p>
            <a:pPr>
              <a:lnSpc>
                <a:spcPct val="70000"/>
              </a:lnSpc>
            </a:pPr>
            <a:r>
              <a:rPr lang="en-US" sz="1200">
                <a:solidFill>
                  <a:schemeClr val="tx2">
                    <a:lumMod val="60000"/>
                    <a:lumOff val="40000"/>
                  </a:schemeClr>
                </a:solidFill>
              </a:rPr>
              <a:t>Forward thinking</a:t>
            </a:r>
          </a:p>
          <a:p>
            <a:pPr>
              <a:lnSpc>
                <a:spcPct val="70000"/>
              </a:lnSpc>
            </a:pPr>
            <a:r>
              <a:rPr lang="en-US" sz="1200">
                <a:solidFill>
                  <a:schemeClr val="tx2">
                    <a:lumMod val="60000"/>
                    <a:lumOff val="40000"/>
                  </a:schemeClr>
                </a:solidFill>
              </a:rPr>
              <a:t>Fun / Youthful</a:t>
            </a:r>
          </a:p>
          <a:p>
            <a:pPr>
              <a:lnSpc>
                <a:spcPct val="70000"/>
              </a:lnSpc>
            </a:pPr>
            <a:r>
              <a:rPr lang="en-US" sz="1200">
                <a:solidFill>
                  <a:srgbClr val="7030A0"/>
                </a:solidFill>
                <a:ea typeface="+mn-lt"/>
                <a:cs typeface="+mn-lt"/>
              </a:rPr>
              <a:t>Hedonistic</a:t>
            </a:r>
          </a:p>
          <a:p>
            <a:pPr>
              <a:lnSpc>
                <a:spcPct val="70000"/>
              </a:lnSpc>
            </a:pPr>
            <a:r>
              <a:rPr lang="en-US" sz="1200">
                <a:solidFill>
                  <a:schemeClr val="tx2">
                    <a:lumMod val="60000"/>
                    <a:lumOff val="40000"/>
                  </a:schemeClr>
                </a:solidFill>
                <a:ea typeface="+mn-lt"/>
                <a:cs typeface="+mn-lt"/>
              </a:rPr>
              <a:t>Imaginative</a:t>
            </a:r>
          </a:p>
          <a:p>
            <a:pPr>
              <a:lnSpc>
                <a:spcPct val="70000"/>
              </a:lnSpc>
            </a:pPr>
            <a:r>
              <a:rPr lang="en-US" sz="1200">
                <a:solidFill>
                  <a:schemeClr val="accent3">
                    <a:lumMod val="75000"/>
                  </a:schemeClr>
                </a:solidFill>
                <a:ea typeface="+mn-lt"/>
                <a:cs typeface="+mn-lt"/>
              </a:rPr>
              <a:t>Intuitive</a:t>
            </a:r>
          </a:p>
          <a:p>
            <a:pPr>
              <a:lnSpc>
                <a:spcPct val="70000"/>
              </a:lnSpc>
            </a:pPr>
            <a:r>
              <a:rPr lang="en-US" sz="1200">
                <a:solidFill>
                  <a:srgbClr val="78A628"/>
                </a:solidFill>
              </a:rPr>
              <a:t>Independence</a:t>
            </a:r>
          </a:p>
          <a:p>
            <a:pPr>
              <a:lnSpc>
                <a:spcPct val="70000"/>
              </a:lnSpc>
            </a:pPr>
            <a:r>
              <a:rPr lang="en-US" sz="1200">
                <a:solidFill>
                  <a:srgbClr val="7030A0"/>
                </a:solidFill>
              </a:rPr>
              <a:t>Innovation</a:t>
            </a:r>
          </a:p>
          <a:p>
            <a:pPr>
              <a:lnSpc>
                <a:spcPct val="70000"/>
              </a:lnSpc>
            </a:pPr>
            <a:r>
              <a:rPr lang="en-US" sz="1200">
                <a:solidFill>
                  <a:schemeClr val="tx2">
                    <a:lumMod val="60000"/>
                    <a:lumOff val="40000"/>
                  </a:schemeClr>
                </a:solidFill>
              </a:rPr>
              <a:t>Inspirational</a:t>
            </a:r>
          </a:p>
          <a:p>
            <a:pPr>
              <a:lnSpc>
                <a:spcPct val="70000"/>
              </a:lnSpc>
            </a:pPr>
            <a:r>
              <a:rPr lang="en-US" sz="1200">
                <a:solidFill>
                  <a:srgbClr val="78A628"/>
                </a:solidFill>
              </a:rPr>
              <a:t>Integrity</a:t>
            </a:r>
          </a:p>
          <a:p>
            <a:pPr>
              <a:lnSpc>
                <a:spcPct val="70000"/>
              </a:lnSpc>
            </a:pPr>
            <a:r>
              <a:rPr lang="en-US" sz="1200">
                <a:solidFill>
                  <a:schemeClr val="accent3">
                    <a:lumMod val="75000"/>
                  </a:schemeClr>
                </a:solidFill>
              </a:rPr>
              <a:t>Logical</a:t>
            </a:r>
          </a:p>
          <a:p>
            <a:pPr>
              <a:lnSpc>
                <a:spcPct val="70000"/>
              </a:lnSpc>
            </a:pPr>
            <a:r>
              <a:rPr lang="en-US" sz="1200">
                <a:solidFill>
                  <a:srgbClr val="7030A0"/>
                </a:solidFill>
              </a:rPr>
              <a:t>Luxury</a:t>
            </a:r>
          </a:p>
          <a:p>
            <a:pPr>
              <a:lnSpc>
                <a:spcPct val="70000"/>
              </a:lnSpc>
            </a:pPr>
            <a:r>
              <a:rPr lang="en-US" sz="1200">
                <a:solidFill>
                  <a:srgbClr val="7030A0"/>
                </a:solidFill>
              </a:rPr>
              <a:t>Market Leader</a:t>
            </a:r>
          </a:p>
          <a:p>
            <a:pPr>
              <a:lnSpc>
                <a:spcPct val="70000"/>
              </a:lnSpc>
            </a:pPr>
            <a:r>
              <a:rPr lang="en-US" sz="1200">
                <a:solidFill>
                  <a:srgbClr val="78A628"/>
                </a:solidFill>
                <a:ea typeface="+mn-lt"/>
                <a:cs typeface="+mn-lt"/>
              </a:rPr>
              <a:t>Nostalgic</a:t>
            </a:r>
          </a:p>
          <a:p>
            <a:pPr>
              <a:lnSpc>
                <a:spcPct val="70000"/>
              </a:lnSpc>
            </a:pPr>
            <a:r>
              <a:rPr lang="en-US" sz="1200">
                <a:solidFill>
                  <a:schemeClr val="accent3">
                    <a:lumMod val="75000"/>
                  </a:schemeClr>
                </a:solidFill>
              </a:rPr>
              <a:t>Nurturing</a:t>
            </a:r>
          </a:p>
          <a:p>
            <a:pPr>
              <a:lnSpc>
                <a:spcPct val="70000"/>
              </a:lnSpc>
            </a:pPr>
            <a:endParaRPr lang="en-US" sz="1200"/>
          </a:p>
          <a:p>
            <a:pPr>
              <a:lnSpc>
                <a:spcPct val="70000"/>
              </a:lnSpc>
            </a:pPr>
            <a:endParaRPr lang="en-US" sz="1200"/>
          </a:p>
          <a:p>
            <a:endParaRPr lang="fr-FR" sz="1200"/>
          </a:p>
        </p:txBody>
      </p:sp>
      <p:sp>
        <p:nvSpPr>
          <p:cNvPr id="16" name="Content Placeholder 20">
            <a:extLst>
              <a:ext uri="{FF2B5EF4-FFF2-40B4-BE49-F238E27FC236}">
                <a16:creationId xmlns:a16="http://schemas.microsoft.com/office/drawing/2014/main" id="{E03ADC8E-B983-441D-B6BA-CFC3E31465D5}"/>
              </a:ext>
            </a:extLst>
          </p:cNvPr>
          <p:cNvSpPr txBox="1">
            <a:spLocks/>
          </p:cNvSpPr>
          <p:nvPr/>
        </p:nvSpPr>
        <p:spPr>
          <a:xfrm>
            <a:off x="5552861" y="1551067"/>
            <a:ext cx="2245247" cy="4291781"/>
          </a:xfrm>
          <a:prstGeom prst="rect">
            <a:avLst/>
          </a:prstGeom>
        </p:spPr>
        <p:txBody>
          <a:bodyPr vert="horz" lIns="91440" tIns="45720" rIns="91440" bIns="45720" rtlCol="0" anchor="t">
            <a:no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a:lnSpc>
                <a:spcPct val="70000"/>
              </a:lnSpc>
            </a:pPr>
            <a:r>
              <a:rPr lang="en-US" sz="1200">
                <a:solidFill>
                  <a:schemeClr val="tx2">
                    <a:lumMod val="60000"/>
                    <a:lumOff val="40000"/>
                  </a:schemeClr>
                </a:solidFill>
                <a:ea typeface="+mn-lt"/>
                <a:cs typeface="+mn-lt"/>
              </a:rPr>
              <a:t>Optimistic</a:t>
            </a:r>
          </a:p>
          <a:p>
            <a:pPr>
              <a:lnSpc>
                <a:spcPct val="70000"/>
              </a:lnSpc>
            </a:pPr>
            <a:r>
              <a:rPr lang="en-US" sz="1200">
                <a:solidFill>
                  <a:srgbClr val="78A628"/>
                </a:solidFill>
                <a:ea typeface="+mn-lt"/>
                <a:cs typeface="+mn-lt"/>
              </a:rPr>
              <a:t>Organic</a:t>
            </a:r>
          </a:p>
          <a:p>
            <a:pPr>
              <a:lnSpc>
                <a:spcPct val="70000"/>
              </a:lnSpc>
            </a:pPr>
            <a:r>
              <a:rPr lang="en-US" sz="1200">
                <a:solidFill>
                  <a:srgbClr val="78A628"/>
                </a:solidFill>
                <a:ea typeface="+mn-lt"/>
                <a:cs typeface="+mn-lt"/>
              </a:rPr>
              <a:t>Passionate</a:t>
            </a:r>
          </a:p>
          <a:p>
            <a:pPr>
              <a:lnSpc>
                <a:spcPct val="70000"/>
              </a:lnSpc>
            </a:pPr>
            <a:r>
              <a:rPr lang="en-US" sz="1200">
                <a:solidFill>
                  <a:schemeClr val="accent3">
                    <a:lumMod val="75000"/>
                  </a:schemeClr>
                </a:solidFill>
                <a:ea typeface="+mn-lt"/>
                <a:cs typeface="+mn-lt"/>
              </a:rPr>
              <a:t>Perceptive</a:t>
            </a:r>
            <a:endParaRPr lang="en-US" sz="1200">
              <a:solidFill>
                <a:schemeClr val="accent3">
                  <a:lumMod val="75000"/>
                </a:schemeClr>
              </a:solidFill>
            </a:endParaRPr>
          </a:p>
          <a:p>
            <a:pPr>
              <a:lnSpc>
                <a:spcPct val="70000"/>
              </a:lnSpc>
            </a:pPr>
            <a:r>
              <a:rPr lang="en-US" sz="1200">
                <a:solidFill>
                  <a:schemeClr val="accent3">
                    <a:lumMod val="75000"/>
                  </a:schemeClr>
                </a:solidFill>
              </a:rPr>
              <a:t>Perfectionist</a:t>
            </a:r>
          </a:p>
          <a:p>
            <a:pPr>
              <a:lnSpc>
                <a:spcPct val="70000"/>
              </a:lnSpc>
            </a:pPr>
            <a:r>
              <a:rPr lang="en-US" sz="1200">
                <a:solidFill>
                  <a:schemeClr val="tx2">
                    <a:lumMod val="60000"/>
                    <a:lumOff val="40000"/>
                  </a:schemeClr>
                </a:solidFill>
              </a:rPr>
              <a:t>Personable</a:t>
            </a:r>
          </a:p>
          <a:p>
            <a:pPr>
              <a:lnSpc>
                <a:spcPct val="70000"/>
              </a:lnSpc>
            </a:pPr>
            <a:r>
              <a:rPr lang="en-US" sz="1200">
                <a:solidFill>
                  <a:srgbClr val="7030A0"/>
                </a:solidFill>
                <a:ea typeface="+mn-lt"/>
                <a:cs typeface="+mn-lt"/>
              </a:rPr>
              <a:t>Pragmatic</a:t>
            </a:r>
          </a:p>
          <a:p>
            <a:pPr>
              <a:lnSpc>
                <a:spcPct val="70000"/>
              </a:lnSpc>
            </a:pPr>
            <a:r>
              <a:rPr lang="en-US" sz="1200">
                <a:solidFill>
                  <a:schemeClr val="tx2">
                    <a:lumMod val="60000"/>
                    <a:lumOff val="40000"/>
                  </a:schemeClr>
                </a:solidFill>
              </a:rPr>
              <a:t>Quick thinking</a:t>
            </a:r>
          </a:p>
          <a:p>
            <a:pPr>
              <a:lnSpc>
                <a:spcPct val="70000"/>
              </a:lnSpc>
            </a:pPr>
            <a:r>
              <a:rPr lang="en-US" sz="1200">
                <a:solidFill>
                  <a:schemeClr val="accent3">
                    <a:lumMod val="75000"/>
                  </a:schemeClr>
                </a:solidFill>
              </a:rPr>
              <a:t>Reliable</a:t>
            </a:r>
          </a:p>
          <a:p>
            <a:pPr>
              <a:lnSpc>
                <a:spcPct val="70000"/>
              </a:lnSpc>
            </a:pPr>
            <a:r>
              <a:rPr lang="en-US" sz="1200">
                <a:solidFill>
                  <a:srgbClr val="7030A0"/>
                </a:solidFill>
              </a:rPr>
              <a:t>Realistic</a:t>
            </a:r>
          </a:p>
          <a:p>
            <a:pPr>
              <a:lnSpc>
                <a:spcPct val="70000"/>
              </a:lnSpc>
            </a:pPr>
            <a:r>
              <a:rPr lang="en-US" sz="1200">
                <a:solidFill>
                  <a:schemeClr val="accent3">
                    <a:lumMod val="75000"/>
                  </a:schemeClr>
                </a:solidFill>
                <a:ea typeface="+mn-lt"/>
                <a:cs typeface="+mn-lt"/>
              </a:rPr>
              <a:t>Sensitive</a:t>
            </a:r>
            <a:endParaRPr lang="en-US" sz="1200">
              <a:solidFill>
                <a:schemeClr val="accent3">
                  <a:lumMod val="75000"/>
                </a:schemeClr>
              </a:solidFill>
            </a:endParaRPr>
          </a:p>
          <a:p>
            <a:pPr>
              <a:lnSpc>
                <a:spcPct val="70000"/>
              </a:lnSpc>
            </a:pPr>
            <a:r>
              <a:rPr lang="en-US" sz="1200">
                <a:solidFill>
                  <a:schemeClr val="tx2">
                    <a:lumMod val="60000"/>
                    <a:lumOff val="40000"/>
                  </a:schemeClr>
                </a:solidFill>
              </a:rPr>
              <a:t>Simple</a:t>
            </a:r>
          </a:p>
          <a:p>
            <a:pPr>
              <a:lnSpc>
                <a:spcPct val="70000"/>
              </a:lnSpc>
            </a:pPr>
            <a:r>
              <a:rPr lang="en-US" sz="1200">
                <a:solidFill>
                  <a:srgbClr val="78A628"/>
                </a:solidFill>
                <a:ea typeface="+mn-lt"/>
                <a:cs typeface="+mn-lt"/>
              </a:rPr>
              <a:t>Strong</a:t>
            </a:r>
            <a:endParaRPr lang="en-US" sz="1200">
              <a:solidFill>
                <a:srgbClr val="78A628"/>
              </a:solidFill>
            </a:endParaRPr>
          </a:p>
          <a:p>
            <a:pPr>
              <a:lnSpc>
                <a:spcPct val="70000"/>
              </a:lnSpc>
            </a:pPr>
            <a:r>
              <a:rPr lang="en-US" sz="1200">
                <a:solidFill>
                  <a:schemeClr val="accent3">
                    <a:lumMod val="75000"/>
                  </a:schemeClr>
                </a:solidFill>
                <a:ea typeface="+mn-lt"/>
                <a:cs typeface="+mn-lt"/>
              </a:rPr>
              <a:t>Timeless</a:t>
            </a:r>
            <a:endParaRPr lang="fr-FR" sz="1200">
              <a:solidFill>
                <a:schemeClr val="accent3">
                  <a:lumMod val="75000"/>
                </a:schemeClr>
              </a:solidFill>
              <a:ea typeface="+mn-lt"/>
              <a:cs typeface="+mn-lt"/>
            </a:endParaRPr>
          </a:p>
          <a:p>
            <a:pPr>
              <a:lnSpc>
                <a:spcPct val="70000"/>
              </a:lnSpc>
            </a:pPr>
            <a:r>
              <a:rPr lang="en-US" sz="1200">
                <a:solidFill>
                  <a:srgbClr val="7030A0"/>
                </a:solidFill>
                <a:ea typeface="+mn-lt"/>
                <a:cs typeface="+mn-lt"/>
              </a:rPr>
              <a:t>Visionary</a:t>
            </a:r>
            <a:endParaRPr lang="fr-FR" sz="1200">
              <a:solidFill>
                <a:srgbClr val="7030A0"/>
              </a:solidFill>
              <a:ea typeface="+mn-lt"/>
              <a:cs typeface="+mn-lt"/>
            </a:endParaRPr>
          </a:p>
          <a:p>
            <a:pPr>
              <a:lnSpc>
                <a:spcPct val="70000"/>
              </a:lnSpc>
            </a:pPr>
            <a:r>
              <a:rPr lang="en-US" sz="1200">
                <a:solidFill>
                  <a:schemeClr val="tx2">
                    <a:lumMod val="60000"/>
                    <a:lumOff val="40000"/>
                  </a:schemeClr>
                </a:solidFill>
              </a:rPr>
              <a:t>Welcoming</a:t>
            </a:r>
          </a:p>
          <a:p>
            <a:pPr>
              <a:lnSpc>
                <a:spcPct val="70000"/>
              </a:lnSpc>
            </a:pPr>
            <a:r>
              <a:rPr lang="en-US" sz="1200">
                <a:solidFill>
                  <a:srgbClr val="78A628"/>
                </a:solidFill>
              </a:rPr>
              <a:t>Warm</a:t>
            </a:r>
          </a:p>
        </p:txBody>
      </p:sp>
      <p:pic>
        <p:nvPicPr>
          <p:cNvPr id="15" name="Picture 14">
            <a:extLst>
              <a:ext uri="{FF2B5EF4-FFF2-40B4-BE49-F238E27FC236}">
                <a16:creationId xmlns:a16="http://schemas.microsoft.com/office/drawing/2014/main" id="{D0B97282-DD4F-49B1-BDFA-246EE21D9F16}"/>
              </a:ext>
            </a:extLst>
          </p:cNvPr>
          <p:cNvPicPr>
            <a:picLocks noChangeAspect="1"/>
          </p:cNvPicPr>
          <p:nvPr/>
        </p:nvPicPr>
        <p:blipFill>
          <a:blip r:embed="rId3"/>
          <a:stretch>
            <a:fillRect/>
          </a:stretch>
        </p:blipFill>
        <p:spPr>
          <a:xfrm>
            <a:off x="8347661" y="1551014"/>
            <a:ext cx="3177671" cy="5232199"/>
          </a:xfrm>
          <a:prstGeom prst="rect">
            <a:avLst/>
          </a:prstGeom>
        </p:spPr>
      </p:pic>
      <p:sp>
        <p:nvSpPr>
          <p:cNvPr id="6" name="Rectangle: Rounded Corners 5">
            <a:extLst>
              <a:ext uri="{FF2B5EF4-FFF2-40B4-BE49-F238E27FC236}">
                <a16:creationId xmlns:a16="http://schemas.microsoft.com/office/drawing/2014/main" id="{ED5F0643-C71D-4A15-BB79-C83B53CD1956}"/>
              </a:ext>
            </a:extLst>
          </p:cNvPr>
          <p:cNvSpPr/>
          <p:nvPr/>
        </p:nvSpPr>
        <p:spPr>
          <a:xfrm>
            <a:off x="8328066" y="1915726"/>
            <a:ext cx="744583" cy="492727"/>
          </a:xfrm>
          <a:prstGeom prst="roundRect">
            <a:avLst/>
          </a:prstGeom>
          <a:noFill/>
          <a:ln w="285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Rounded Corners 16">
            <a:extLst>
              <a:ext uri="{FF2B5EF4-FFF2-40B4-BE49-F238E27FC236}">
                <a16:creationId xmlns:a16="http://schemas.microsoft.com/office/drawing/2014/main" id="{EAFC8781-3F90-417A-A0C9-720545F2F019}"/>
              </a:ext>
            </a:extLst>
          </p:cNvPr>
          <p:cNvSpPr/>
          <p:nvPr/>
        </p:nvSpPr>
        <p:spPr>
          <a:xfrm>
            <a:off x="9132282" y="1915726"/>
            <a:ext cx="744583" cy="492727"/>
          </a:xfrm>
          <a:prstGeom prst="roundRect">
            <a:avLst/>
          </a:prstGeom>
          <a:noFill/>
          <a:ln w="28575">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Rounded Corners 17">
            <a:extLst>
              <a:ext uri="{FF2B5EF4-FFF2-40B4-BE49-F238E27FC236}">
                <a16:creationId xmlns:a16="http://schemas.microsoft.com/office/drawing/2014/main" id="{056D9ECC-971F-4B20-A3B1-0B73BB6D3E97}"/>
              </a:ext>
            </a:extLst>
          </p:cNvPr>
          <p:cNvSpPr/>
          <p:nvPr/>
        </p:nvSpPr>
        <p:spPr>
          <a:xfrm>
            <a:off x="9936497" y="1915726"/>
            <a:ext cx="744583" cy="492727"/>
          </a:xfrm>
          <a:prstGeom prst="roundRect">
            <a:avLst/>
          </a:prstGeom>
          <a:noFill/>
          <a:ln w="28575">
            <a:solidFill>
              <a:srgbClr val="78A6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Rounded Corners 18">
            <a:extLst>
              <a:ext uri="{FF2B5EF4-FFF2-40B4-BE49-F238E27FC236}">
                <a16:creationId xmlns:a16="http://schemas.microsoft.com/office/drawing/2014/main" id="{7F897C8A-CE84-46AD-B962-2767C1612C2E}"/>
              </a:ext>
            </a:extLst>
          </p:cNvPr>
          <p:cNvSpPr/>
          <p:nvPr/>
        </p:nvSpPr>
        <p:spPr>
          <a:xfrm>
            <a:off x="10740711" y="1915726"/>
            <a:ext cx="744583" cy="492727"/>
          </a:xfrm>
          <a:prstGeom prst="round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Rounded Corners 13">
            <a:extLst>
              <a:ext uri="{FF2B5EF4-FFF2-40B4-BE49-F238E27FC236}">
                <a16:creationId xmlns:a16="http://schemas.microsoft.com/office/drawing/2014/main" id="{E997ABAE-9612-436E-9F5B-336D8385D653}"/>
              </a:ext>
            </a:extLst>
          </p:cNvPr>
          <p:cNvSpPr/>
          <p:nvPr/>
        </p:nvSpPr>
        <p:spPr>
          <a:xfrm>
            <a:off x="8327926" y="1451792"/>
            <a:ext cx="744583" cy="346219"/>
          </a:xfrm>
          <a:prstGeom prst="roundRect">
            <a:avLst/>
          </a:prstGeom>
          <a:noFill/>
          <a:ln w="285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Rectangle: Rounded Corners 19">
            <a:extLst>
              <a:ext uri="{FF2B5EF4-FFF2-40B4-BE49-F238E27FC236}">
                <a16:creationId xmlns:a16="http://schemas.microsoft.com/office/drawing/2014/main" id="{DC5CE439-5594-4BB5-B436-2B5D6E4B5204}"/>
              </a:ext>
            </a:extLst>
          </p:cNvPr>
          <p:cNvSpPr/>
          <p:nvPr/>
        </p:nvSpPr>
        <p:spPr>
          <a:xfrm>
            <a:off x="9132142" y="1451792"/>
            <a:ext cx="744583" cy="346219"/>
          </a:xfrm>
          <a:prstGeom prst="roundRect">
            <a:avLst/>
          </a:prstGeom>
          <a:noFill/>
          <a:ln w="28575">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Rectangle: Rounded Corners 20">
            <a:extLst>
              <a:ext uri="{FF2B5EF4-FFF2-40B4-BE49-F238E27FC236}">
                <a16:creationId xmlns:a16="http://schemas.microsoft.com/office/drawing/2014/main" id="{81F9F83D-189A-4186-8703-71B214F647AF}"/>
              </a:ext>
            </a:extLst>
          </p:cNvPr>
          <p:cNvSpPr/>
          <p:nvPr/>
        </p:nvSpPr>
        <p:spPr>
          <a:xfrm>
            <a:off x="9936357" y="1451792"/>
            <a:ext cx="744583" cy="346219"/>
          </a:xfrm>
          <a:prstGeom prst="roundRect">
            <a:avLst/>
          </a:prstGeom>
          <a:noFill/>
          <a:ln w="28575">
            <a:solidFill>
              <a:srgbClr val="78A6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Rectangle: Rounded Corners 21">
            <a:extLst>
              <a:ext uri="{FF2B5EF4-FFF2-40B4-BE49-F238E27FC236}">
                <a16:creationId xmlns:a16="http://schemas.microsoft.com/office/drawing/2014/main" id="{8878357D-AAE8-49FE-9DD4-4FD2FB8108B9}"/>
              </a:ext>
            </a:extLst>
          </p:cNvPr>
          <p:cNvSpPr/>
          <p:nvPr/>
        </p:nvSpPr>
        <p:spPr>
          <a:xfrm>
            <a:off x="10740571" y="1451792"/>
            <a:ext cx="744583" cy="346219"/>
          </a:xfrm>
          <a:prstGeom prst="round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TextBox 23">
            <a:extLst>
              <a:ext uri="{FF2B5EF4-FFF2-40B4-BE49-F238E27FC236}">
                <a16:creationId xmlns:a16="http://schemas.microsoft.com/office/drawing/2014/main" id="{152FA2A6-A996-4455-9C81-82EEF568FB63}"/>
              </a:ext>
            </a:extLst>
          </p:cNvPr>
          <p:cNvSpPr txBox="1"/>
          <p:nvPr/>
        </p:nvSpPr>
        <p:spPr>
          <a:xfrm>
            <a:off x="7262813" y="1373673"/>
            <a:ext cx="1173019" cy="461665"/>
          </a:xfrm>
          <a:prstGeom prst="rect">
            <a:avLst/>
          </a:prstGeom>
          <a:noFill/>
        </p:spPr>
        <p:txBody>
          <a:bodyPr wrap="square">
            <a:spAutoFit/>
          </a:bodyPr>
          <a:lstStyle/>
          <a:p>
            <a:r>
              <a:rPr lang="fr-FR" sz="2400" dirty="0"/>
              <a:t>Points: </a:t>
            </a:r>
          </a:p>
        </p:txBody>
      </p:sp>
    </p:spTree>
    <p:extLst>
      <p:ext uri="{BB962C8B-B14F-4D97-AF65-F5344CB8AC3E}">
        <p14:creationId xmlns:p14="http://schemas.microsoft.com/office/powerpoint/2010/main" val="419853407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BE1AFB5-13CF-461F-9678-41AEF67B385A}"/>
              </a:ext>
            </a:extLst>
          </p:cNvPr>
          <p:cNvSpPr>
            <a:spLocks noGrp="1"/>
          </p:cNvSpPr>
          <p:nvPr>
            <p:ph type="title"/>
          </p:nvPr>
        </p:nvSpPr>
        <p:spPr/>
        <p:txBody>
          <a:bodyPr/>
          <a:lstStyle/>
          <a:p>
            <a:r>
              <a:rPr lang="fr-FR" sz="4400" dirty="0"/>
              <a:t>Logo structure &amp; </a:t>
            </a:r>
            <a:r>
              <a:rPr lang="fr-FR" sz="4400" dirty="0" err="1"/>
              <a:t>elements</a:t>
            </a:r>
            <a:br>
              <a:rPr lang="fr-FR" sz="4400" dirty="0"/>
            </a:br>
            <a:endParaRPr lang="fr-FR" dirty="0"/>
          </a:p>
        </p:txBody>
      </p:sp>
      <p:sp>
        <p:nvSpPr>
          <p:cNvPr id="4" name="Footer Placeholder 3">
            <a:extLst>
              <a:ext uri="{FF2B5EF4-FFF2-40B4-BE49-F238E27FC236}">
                <a16:creationId xmlns:a16="http://schemas.microsoft.com/office/drawing/2014/main" id="{5005693E-665D-4C04-B250-3AAE35434CFF}"/>
              </a:ext>
            </a:extLst>
          </p:cNvPr>
          <p:cNvSpPr>
            <a:spLocks noGrp="1"/>
          </p:cNvSpPr>
          <p:nvPr>
            <p:ph type="ftr" sz="quarter" idx="11"/>
          </p:nvPr>
        </p:nvSpPr>
        <p:spPr/>
        <p:txBody>
          <a:bodyPr/>
          <a:lstStyle/>
          <a:p>
            <a:r>
              <a:rPr lang="en-US"/>
              <a:t>© The C Collective - Theccollective.com</a:t>
            </a:r>
          </a:p>
        </p:txBody>
      </p:sp>
      <p:pic>
        <p:nvPicPr>
          <p:cNvPr id="9" name="Picture 8" descr="Icon&#10;&#10;Description automatically generated">
            <a:extLst>
              <a:ext uri="{FF2B5EF4-FFF2-40B4-BE49-F238E27FC236}">
                <a16:creationId xmlns:a16="http://schemas.microsoft.com/office/drawing/2014/main" id="{66DA2803-0089-4679-86E5-DCDC3E50B2EB}"/>
              </a:ext>
            </a:extLst>
          </p:cNvPr>
          <p:cNvPicPr>
            <a:picLocks noChangeAspect="1"/>
          </p:cNvPicPr>
          <p:nvPr/>
        </p:nvPicPr>
        <p:blipFill>
          <a:blip r:embed="rId2"/>
          <a:stretch>
            <a:fillRect/>
          </a:stretch>
        </p:blipFill>
        <p:spPr>
          <a:xfrm>
            <a:off x="2225067" y="2796744"/>
            <a:ext cx="7749125" cy="1864709"/>
          </a:xfrm>
          <a:prstGeom prst="rect">
            <a:avLst/>
          </a:prstGeom>
        </p:spPr>
      </p:pic>
      <p:sp>
        <p:nvSpPr>
          <p:cNvPr id="2" name="Title 4">
            <a:extLst>
              <a:ext uri="{FF2B5EF4-FFF2-40B4-BE49-F238E27FC236}">
                <a16:creationId xmlns:a16="http://schemas.microsoft.com/office/drawing/2014/main" id="{0B2B8A83-D7AF-466E-9EFD-9D3990467528}"/>
              </a:ext>
            </a:extLst>
          </p:cNvPr>
          <p:cNvSpPr txBox="1">
            <a:spLocks/>
          </p:cNvSpPr>
          <p:nvPr/>
        </p:nvSpPr>
        <p:spPr bwMode="black">
          <a:xfrm>
            <a:off x="2223879" y="4832749"/>
            <a:ext cx="7729728" cy="1188720"/>
          </a:xfrm>
          <a:prstGeom prst="rect">
            <a:avLst/>
          </a:prstGeom>
          <a:noFill/>
          <a:ln w="31750" cap="sq">
            <a:noFill/>
            <a:miter lim="800000"/>
          </a:ln>
        </p:spPr>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chemeClr val="accent2"/>
                </a:solidFill>
                <a:latin typeface="+mj-lt"/>
                <a:ea typeface="+mj-ea"/>
                <a:cs typeface="+mj-cs"/>
              </a:defRPr>
            </a:lvl1pPr>
          </a:lstStyle>
          <a:p>
            <a:r>
              <a:rPr lang="fr-FR" sz="2000" dirty="0" err="1">
                <a:solidFill>
                  <a:schemeClr val="accent3"/>
                </a:solidFill>
                <a:ea typeface="+mj-lt"/>
                <a:cs typeface="+mj-lt"/>
              </a:rPr>
              <a:t>Sequence</a:t>
            </a:r>
            <a:r>
              <a:rPr lang="fr-FR" sz="2000" dirty="0">
                <a:solidFill>
                  <a:schemeClr val="accent3"/>
                </a:solidFill>
                <a:ea typeface="+mj-lt"/>
                <a:cs typeface="+mj-lt"/>
              </a:rPr>
              <a:t> of cognition</a:t>
            </a:r>
            <a:endParaRPr lang="en-US" dirty="0">
              <a:solidFill>
                <a:schemeClr val="accent3"/>
              </a:solidFill>
            </a:endParaRPr>
          </a:p>
        </p:txBody>
      </p:sp>
      <p:sp>
        <p:nvSpPr>
          <p:cNvPr id="6" name="Title 5">
            <a:extLst>
              <a:ext uri="{FF2B5EF4-FFF2-40B4-BE49-F238E27FC236}">
                <a16:creationId xmlns:a16="http://schemas.microsoft.com/office/drawing/2014/main" id="{E269A519-858E-4E60-AA37-3C5A2A0BBB50}"/>
              </a:ext>
            </a:extLst>
          </p:cNvPr>
          <p:cNvSpPr txBox="1">
            <a:spLocks/>
          </p:cNvSpPr>
          <p:nvPr/>
        </p:nvSpPr>
        <p:spPr>
          <a:xfrm>
            <a:off x="842579" y="377083"/>
            <a:ext cx="7729728" cy="1188720"/>
          </a:xfrm>
          <a:ln>
            <a:noFill/>
          </a:ln>
        </p:spPr>
        <p:txBody>
          <a:bodyPr>
            <a:noAutofit/>
          </a:bodyPr>
          <a:lstStyle>
            <a:lvl1pPr algn="ctr" defTabSz="685800" rtl="0" eaLnBrk="1" latinLnBrk="0" hangingPunct="1">
              <a:lnSpc>
                <a:spcPct val="90000"/>
              </a:lnSpc>
              <a:spcBef>
                <a:spcPct val="0"/>
              </a:spcBef>
              <a:buNone/>
              <a:defRPr sz="3200" kern="1200" baseline="0">
                <a:solidFill>
                  <a:schemeClr val="tx1"/>
                </a:solidFill>
                <a:latin typeface="+mj-lt"/>
                <a:ea typeface="+mj-ea"/>
                <a:cs typeface="+mj-cs"/>
              </a:defRPr>
            </a:lvl1pPr>
          </a:lstStyle>
          <a:p>
            <a:pPr algn="l"/>
            <a:endParaRPr lang="fr-FR" sz="3867" dirty="0"/>
          </a:p>
        </p:txBody>
      </p:sp>
    </p:spTree>
    <p:extLst>
      <p:ext uri="{BB962C8B-B14F-4D97-AF65-F5344CB8AC3E}">
        <p14:creationId xmlns:p14="http://schemas.microsoft.com/office/powerpoint/2010/main" val="104383368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53387-F768-49E5-8304-F864CE82F528}"/>
              </a:ext>
            </a:extLst>
          </p:cNvPr>
          <p:cNvSpPr>
            <a:spLocks noGrp="1"/>
          </p:cNvSpPr>
          <p:nvPr>
            <p:ph type="title"/>
          </p:nvPr>
        </p:nvSpPr>
        <p:spPr/>
        <p:txBody>
          <a:bodyPr/>
          <a:lstStyle/>
          <a:p>
            <a:r>
              <a:rPr lang="fr-FR" sz="3733" dirty="0" err="1">
                <a:solidFill>
                  <a:schemeClr val="accent6"/>
                </a:solidFill>
              </a:rPr>
              <a:t>Typography</a:t>
            </a:r>
            <a:endParaRPr lang="fr-FR" sz="3733" dirty="0">
              <a:solidFill>
                <a:schemeClr val="accent6"/>
              </a:solidFill>
            </a:endParaRPr>
          </a:p>
        </p:txBody>
      </p:sp>
      <p:sp>
        <p:nvSpPr>
          <p:cNvPr id="7" name="Picture Placeholder 6">
            <a:extLst>
              <a:ext uri="{FF2B5EF4-FFF2-40B4-BE49-F238E27FC236}">
                <a16:creationId xmlns:a16="http://schemas.microsoft.com/office/drawing/2014/main" id="{5A0F4E7B-4DEF-4E11-9EA7-FA4590138B46}"/>
              </a:ext>
            </a:extLst>
          </p:cNvPr>
          <p:cNvSpPr>
            <a:spLocks noGrp="1"/>
          </p:cNvSpPr>
          <p:nvPr>
            <p:ph type="pic" idx="1"/>
          </p:nvPr>
        </p:nvSpPr>
        <p:spPr>
          <a:solidFill>
            <a:schemeClr val="bg1"/>
          </a:solidFill>
        </p:spPr>
      </p:sp>
      <p:sp>
        <p:nvSpPr>
          <p:cNvPr id="8" name="Text Placeholder 7">
            <a:extLst>
              <a:ext uri="{FF2B5EF4-FFF2-40B4-BE49-F238E27FC236}">
                <a16:creationId xmlns:a16="http://schemas.microsoft.com/office/drawing/2014/main" id="{65E16319-D2A0-4875-932C-DF19148627E5}"/>
              </a:ext>
            </a:extLst>
          </p:cNvPr>
          <p:cNvSpPr>
            <a:spLocks noGrp="1"/>
          </p:cNvSpPr>
          <p:nvPr>
            <p:ph type="body" sz="half" idx="2"/>
          </p:nvPr>
        </p:nvSpPr>
        <p:spPr/>
        <p:txBody>
          <a:bodyPr/>
          <a:lstStyle/>
          <a:p>
            <a:endParaRPr lang="fr-FR" dirty="0"/>
          </a:p>
        </p:txBody>
      </p:sp>
      <p:sp>
        <p:nvSpPr>
          <p:cNvPr id="5" name="Footer Placeholder 4">
            <a:extLst>
              <a:ext uri="{FF2B5EF4-FFF2-40B4-BE49-F238E27FC236}">
                <a16:creationId xmlns:a16="http://schemas.microsoft.com/office/drawing/2014/main" id="{05F6AA03-4D93-4FC4-AD5A-2E9286ABDCA1}"/>
              </a:ext>
            </a:extLst>
          </p:cNvPr>
          <p:cNvSpPr>
            <a:spLocks noGrp="1"/>
          </p:cNvSpPr>
          <p:nvPr>
            <p:ph type="ftr" sz="quarter" idx="11"/>
          </p:nvPr>
        </p:nvSpPr>
        <p:spPr/>
        <p:txBody>
          <a:bodyPr/>
          <a:lstStyle/>
          <a:p>
            <a:endParaRPr lang="en-US"/>
          </a:p>
        </p:txBody>
      </p:sp>
      <p:pic>
        <p:nvPicPr>
          <p:cNvPr id="6" name="Picture 5">
            <a:extLst>
              <a:ext uri="{FF2B5EF4-FFF2-40B4-BE49-F238E27FC236}">
                <a16:creationId xmlns:a16="http://schemas.microsoft.com/office/drawing/2014/main" id="{63F3CC23-0BBA-4B02-B940-49FF6F29A47E}"/>
              </a:ext>
            </a:extLst>
          </p:cNvPr>
          <p:cNvPicPr>
            <a:picLocks noChangeAspect="1"/>
          </p:cNvPicPr>
          <p:nvPr/>
        </p:nvPicPr>
        <p:blipFill>
          <a:blip r:embed="rId3"/>
          <a:stretch>
            <a:fillRect/>
          </a:stretch>
        </p:blipFill>
        <p:spPr>
          <a:xfrm>
            <a:off x="7181085" y="278106"/>
            <a:ext cx="4035555" cy="6301791"/>
          </a:xfrm>
          <a:prstGeom prst="rect">
            <a:avLst/>
          </a:prstGeom>
        </p:spPr>
      </p:pic>
      <p:pic>
        <p:nvPicPr>
          <p:cNvPr id="10" name="Picture 9" descr="Graphical user interface, text, application&#10;&#10;Description automatically generated">
            <a:extLst>
              <a:ext uri="{FF2B5EF4-FFF2-40B4-BE49-F238E27FC236}">
                <a16:creationId xmlns:a16="http://schemas.microsoft.com/office/drawing/2014/main" id="{D13707C2-55EA-4441-94B4-FCECEC345DF0}"/>
              </a:ext>
            </a:extLst>
          </p:cNvPr>
          <p:cNvPicPr>
            <a:picLocks noChangeAspect="1"/>
          </p:cNvPicPr>
          <p:nvPr/>
        </p:nvPicPr>
        <p:blipFill>
          <a:blip r:embed="rId4"/>
          <a:stretch>
            <a:fillRect/>
          </a:stretch>
        </p:blipFill>
        <p:spPr>
          <a:xfrm>
            <a:off x="1100130" y="4209626"/>
            <a:ext cx="3910305" cy="814855"/>
          </a:xfrm>
          <a:prstGeom prst="rect">
            <a:avLst/>
          </a:prstGeom>
        </p:spPr>
      </p:pic>
    </p:spTree>
    <p:extLst>
      <p:ext uri="{BB962C8B-B14F-4D97-AF65-F5344CB8AC3E}">
        <p14:creationId xmlns:p14="http://schemas.microsoft.com/office/powerpoint/2010/main" val="5239525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C17A3DB-92A0-0543-9EE9-39D2184B4724}"/>
              </a:ext>
            </a:extLst>
          </p:cNvPr>
          <p:cNvSpPr>
            <a:spLocks noGrp="1"/>
          </p:cNvSpPr>
          <p:nvPr>
            <p:ph type="title"/>
          </p:nvPr>
        </p:nvSpPr>
        <p:spPr>
          <a:xfrm>
            <a:off x="804673" y="2386744"/>
            <a:ext cx="5928359" cy="1645920"/>
          </a:xfrm>
        </p:spPr>
        <p:txBody>
          <a:bodyPr vert="horz" lIns="274320" tIns="182880" rIns="274320" bIns="182880" rtlCol="0" anchor="ctr" anchorCtr="1">
            <a:normAutofit fontScale="90000"/>
          </a:bodyPr>
          <a:lstStyle/>
          <a:p>
            <a:br>
              <a:rPr lang="en-US" dirty="0"/>
            </a:br>
            <a:r>
              <a:rPr lang="en-US" dirty="0"/>
              <a:t>Introductions &amp; expectations</a:t>
            </a:r>
            <a:br>
              <a:rPr lang="en-US" dirty="0"/>
            </a:br>
            <a:br>
              <a:rPr lang="en-US" dirty="0"/>
            </a:br>
            <a:endParaRPr lang="en-US" dirty="0"/>
          </a:p>
        </p:txBody>
      </p:sp>
      <p:pic>
        <p:nvPicPr>
          <p:cNvPr id="1026" name="Picture 2" descr="white and red pitcher">
            <a:extLst>
              <a:ext uri="{FF2B5EF4-FFF2-40B4-BE49-F238E27FC236}">
                <a16:creationId xmlns:a16="http://schemas.microsoft.com/office/drawing/2014/main" id="{2FC48DBF-FBFA-4E8B-9FCC-C44F862D1CE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646" r="1" b="1"/>
          <a:stretch/>
        </p:blipFill>
        <p:spPr bwMode="auto">
          <a:xfrm>
            <a:off x="7537704" y="10"/>
            <a:ext cx="4654297" cy="68579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328865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53387-F768-49E5-8304-F864CE82F528}"/>
              </a:ext>
            </a:extLst>
          </p:cNvPr>
          <p:cNvSpPr>
            <a:spLocks noGrp="1"/>
          </p:cNvSpPr>
          <p:nvPr>
            <p:ph type="title"/>
          </p:nvPr>
        </p:nvSpPr>
        <p:spPr/>
        <p:txBody>
          <a:bodyPr/>
          <a:lstStyle/>
          <a:p>
            <a:r>
              <a:rPr lang="fr-FR" sz="4400" dirty="0" err="1"/>
              <a:t>Imagery</a:t>
            </a:r>
            <a:r>
              <a:rPr lang="fr-FR" sz="4400" dirty="0"/>
              <a:t>, </a:t>
            </a:r>
            <a:r>
              <a:rPr lang="fr-FR" sz="4400" dirty="0" err="1"/>
              <a:t>icons</a:t>
            </a:r>
            <a:r>
              <a:rPr lang="fr-FR" sz="4400" dirty="0"/>
              <a:t> &amp; </a:t>
            </a:r>
            <a:r>
              <a:rPr lang="fr-FR" sz="4400" dirty="0" err="1"/>
              <a:t>graphics</a:t>
            </a:r>
            <a:br>
              <a:rPr lang="fr-FR" sz="4400" dirty="0"/>
            </a:br>
            <a:endParaRPr lang="fr-FR" dirty="0"/>
          </a:p>
        </p:txBody>
      </p:sp>
      <p:sp>
        <p:nvSpPr>
          <p:cNvPr id="5" name="Footer Placeholder 4">
            <a:extLst>
              <a:ext uri="{FF2B5EF4-FFF2-40B4-BE49-F238E27FC236}">
                <a16:creationId xmlns:a16="http://schemas.microsoft.com/office/drawing/2014/main" id="{05F6AA03-4D93-4FC4-AD5A-2E9286ABDCA1}"/>
              </a:ext>
            </a:extLst>
          </p:cNvPr>
          <p:cNvSpPr>
            <a:spLocks noGrp="1"/>
          </p:cNvSpPr>
          <p:nvPr>
            <p:ph type="ftr" sz="quarter" idx="11"/>
          </p:nvPr>
        </p:nvSpPr>
        <p:spPr/>
        <p:txBody>
          <a:bodyPr/>
          <a:lstStyle/>
          <a:p>
            <a:endParaRPr lang="en-US"/>
          </a:p>
        </p:txBody>
      </p:sp>
      <p:pic>
        <p:nvPicPr>
          <p:cNvPr id="7" name="Picture 6" descr="A picture containing shape&#10;&#10;Description automatically generated">
            <a:extLst>
              <a:ext uri="{FF2B5EF4-FFF2-40B4-BE49-F238E27FC236}">
                <a16:creationId xmlns:a16="http://schemas.microsoft.com/office/drawing/2014/main" id="{C6B8CB97-7564-4D6D-B785-F6E4AB7253D3}"/>
              </a:ext>
            </a:extLst>
          </p:cNvPr>
          <p:cNvPicPr>
            <a:picLocks noChangeAspect="1"/>
          </p:cNvPicPr>
          <p:nvPr/>
        </p:nvPicPr>
        <p:blipFill>
          <a:blip r:embed="rId3"/>
          <a:stretch>
            <a:fillRect/>
          </a:stretch>
        </p:blipFill>
        <p:spPr>
          <a:xfrm>
            <a:off x="1267442" y="2409474"/>
            <a:ext cx="3093191" cy="3094071"/>
          </a:xfrm>
          <a:prstGeom prst="rect">
            <a:avLst/>
          </a:prstGeom>
        </p:spPr>
      </p:pic>
      <p:pic>
        <p:nvPicPr>
          <p:cNvPr id="8" name="Picture 7">
            <a:extLst>
              <a:ext uri="{FF2B5EF4-FFF2-40B4-BE49-F238E27FC236}">
                <a16:creationId xmlns:a16="http://schemas.microsoft.com/office/drawing/2014/main" id="{3E1EB8FA-DF28-483E-9ECE-E710063E9855}"/>
              </a:ext>
            </a:extLst>
          </p:cNvPr>
          <p:cNvPicPr>
            <a:picLocks noChangeAspect="1"/>
          </p:cNvPicPr>
          <p:nvPr/>
        </p:nvPicPr>
        <p:blipFill>
          <a:blip r:embed="rId4"/>
          <a:stretch>
            <a:fillRect/>
          </a:stretch>
        </p:blipFill>
        <p:spPr>
          <a:xfrm>
            <a:off x="4606312" y="2409570"/>
            <a:ext cx="3091379" cy="3093877"/>
          </a:xfrm>
          <a:prstGeom prst="rect">
            <a:avLst/>
          </a:prstGeom>
        </p:spPr>
      </p:pic>
      <p:pic>
        <p:nvPicPr>
          <p:cNvPr id="9" name="Picture 8" descr="A picture containing text, gallery, scene, room&#10;&#10;Description automatically generated">
            <a:extLst>
              <a:ext uri="{FF2B5EF4-FFF2-40B4-BE49-F238E27FC236}">
                <a16:creationId xmlns:a16="http://schemas.microsoft.com/office/drawing/2014/main" id="{ED68858D-CFA1-4F43-95F9-32E90CE6FA0A}"/>
              </a:ext>
            </a:extLst>
          </p:cNvPr>
          <p:cNvPicPr>
            <a:picLocks noChangeAspect="1"/>
          </p:cNvPicPr>
          <p:nvPr/>
        </p:nvPicPr>
        <p:blipFill>
          <a:blip r:embed="rId5"/>
          <a:stretch>
            <a:fillRect/>
          </a:stretch>
        </p:blipFill>
        <p:spPr>
          <a:xfrm>
            <a:off x="7943371" y="2409474"/>
            <a:ext cx="3093191" cy="3094071"/>
          </a:xfrm>
          <a:prstGeom prst="rect">
            <a:avLst/>
          </a:prstGeom>
        </p:spPr>
      </p:pic>
      <p:sp>
        <p:nvSpPr>
          <p:cNvPr id="12" name="Title 5">
            <a:extLst>
              <a:ext uri="{FF2B5EF4-FFF2-40B4-BE49-F238E27FC236}">
                <a16:creationId xmlns:a16="http://schemas.microsoft.com/office/drawing/2014/main" id="{F674E330-C7A7-4AB4-9EC3-16F2C376D6EC}"/>
              </a:ext>
            </a:extLst>
          </p:cNvPr>
          <p:cNvSpPr txBox="1">
            <a:spLocks/>
          </p:cNvSpPr>
          <p:nvPr/>
        </p:nvSpPr>
        <p:spPr>
          <a:xfrm>
            <a:off x="842579" y="377083"/>
            <a:ext cx="7729728" cy="1188720"/>
          </a:xfrm>
          <a:ln>
            <a:noFill/>
          </a:ln>
        </p:spPr>
        <p:txBody>
          <a:bodyPr>
            <a:noAutofit/>
          </a:bodyPr>
          <a:lstStyle>
            <a:lvl1pPr algn="ctr" defTabSz="685800" rtl="0" eaLnBrk="1" latinLnBrk="0" hangingPunct="1">
              <a:lnSpc>
                <a:spcPct val="90000"/>
              </a:lnSpc>
              <a:spcBef>
                <a:spcPct val="0"/>
              </a:spcBef>
              <a:buNone/>
              <a:defRPr sz="3200" kern="1200" baseline="0">
                <a:solidFill>
                  <a:schemeClr val="tx1"/>
                </a:solidFill>
                <a:latin typeface="+mj-lt"/>
                <a:ea typeface="+mj-ea"/>
                <a:cs typeface="+mj-cs"/>
              </a:defRPr>
            </a:lvl1pPr>
          </a:lstStyle>
          <a:p>
            <a:pPr algn="l"/>
            <a:endParaRPr lang="fr-FR" sz="3867" dirty="0"/>
          </a:p>
        </p:txBody>
      </p:sp>
    </p:spTree>
    <p:extLst>
      <p:ext uri="{BB962C8B-B14F-4D97-AF65-F5344CB8AC3E}">
        <p14:creationId xmlns:p14="http://schemas.microsoft.com/office/powerpoint/2010/main" val="126772254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5471275-B7E8-4E37-9F44-83FA7EF03EB0}"/>
              </a:ext>
            </a:extLst>
          </p:cNvPr>
          <p:cNvSpPr>
            <a:spLocks noGrp="1"/>
          </p:cNvSpPr>
          <p:nvPr>
            <p:ph type="title"/>
          </p:nvPr>
        </p:nvSpPr>
        <p:spPr/>
        <p:txBody>
          <a:bodyPr/>
          <a:lstStyle/>
          <a:p>
            <a:r>
              <a:rPr lang="fr-FR" sz="4400" dirty="0" err="1"/>
              <a:t>Typical</a:t>
            </a:r>
            <a:r>
              <a:rPr lang="fr-FR" sz="4400" dirty="0"/>
              <a:t> Brand Design stages</a:t>
            </a:r>
            <a:br>
              <a:rPr lang="fr-FR" sz="4400" dirty="0"/>
            </a:br>
            <a:endParaRPr lang="fr-FR" dirty="0"/>
          </a:p>
        </p:txBody>
      </p:sp>
      <p:sp>
        <p:nvSpPr>
          <p:cNvPr id="10" name="Arrow: Right 9">
            <a:extLst>
              <a:ext uri="{FF2B5EF4-FFF2-40B4-BE49-F238E27FC236}">
                <a16:creationId xmlns:a16="http://schemas.microsoft.com/office/drawing/2014/main" id="{338E2CF5-3FFB-4530-9CCA-34EA4771156B}"/>
              </a:ext>
            </a:extLst>
          </p:cNvPr>
          <p:cNvSpPr/>
          <p:nvPr/>
        </p:nvSpPr>
        <p:spPr>
          <a:xfrm>
            <a:off x="1559151" y="2023261"/>
            <a:ext cx="2177111" cy="713017"/>
          </a:xfrm>
          <a:prstGeom prst="rightArrow">
            <a:avLst>
              <a:gd name="adj1" fmla="val 100000"/>
              <a:gd name="adj2" fmla="val 37454"/>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err="1">
                <a:solidFill>
                  <a:schemeClr val="bg1"/>
                </a:solidFill>
              </a:rPr>
              <a:t>Moodboard</a:t>
            </a:r>
            <a:r>
              <a:rPr lang="fr-FR">
                <a:solidFill>
                  <a:schemeClr val="bg1"/>
                </a:solidFill>
              </a:rPr>
              <a:t> 1</a:t>
            </a:r>
          </a:p>
        </p:txBody>
      </p:sp>
      <p:sp>
        <p:nvSpPr>
          <p:cNvPr id="13" name="Arrow: Right 12">
            <a:extLst>
              <a:ext uri="{FF2B5EF4-FFF2-40B4-BE49-F238E27FC236}">
                <a16:creationId xmlns:a16="http://schemas.microsoft.com/office/drawing/2014/main" id="{A163A973-7D1F-403C-919A-E74C2C3D87FF}"/>
              </a:ext>
            </a:extLst>
          </p:cNvPr>
          <p:cNvSpPr/>
          <p:nvPr/>
        </p:nvSpPr>
        <p:spPr>
          <a:xfrm>
            <a:off x="1582521" y="3009510"/>
            <a:ext cx="2177111" cy="713017"/>
          </a:xfrm>
          <a:prstGeom prst="rightArrow">
            <a:avLst>
              <a:gd name="adj1" fmla="val 100000"/>
              <a:gd name="adj2" fmla="val 37454"/>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err="1">
                <a:solidFill>
                  <a:schemeClr val="bg1"/>
                </a:solidFill>
              </a:rPr>
              <a:t>Moodboard</a:t>
            </a:r>
            <a:r>
              <a:rPr lang="fr-FR">
                <a:solidFill>
                  <a:schemeClr val="bg1"/>
                </a:solidFill>
              </a:rPr>
              <a:t> 2</a:t>
            </a:r>
          </a:p>
        </p:txBody>
      </p:sp>
      <p:sp>
        <p:nvSpPr>
          <p:cNvPr id="15" name="Arrow: Right 14">
            <a:extLst>
              <a:ext uri="{FF2B5EF4-FFF2-40B4-BE49-F238E27FC236}">
                <a16:creationId xmlns:a16="http://schemas.microsoft.com/office/drawing/2014/main" id="{FA677F88-CF61-48B8-A910-7291C910E767}"/>
              </a:ext>
            </a:extLst>
          </p:cNvPr>
          <p:cNvSpPr/>
          <p:nvPr/>
        </p:nvSpPr>
        <p:spPr>
          <a:xfrm>
            <a:off x="1582521" y="4041705"/>
            <a:ext cx="2177111" cy="713017"/>
          </a:xfrm>
          <a:prstGeom prst="rightArrow">
            <a:avLst>
              <a:gd name="adj1" fmla="val 100000"/>
              <a:gd name="adj2" fmla="val 37454"/>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err="1">
                <a:solidFill>
                  <a:schemeClr val="bg1"/>
                </a:solidFill>
              </a:rPr>
              <a:t>Moodboard</a:t>
            </a:r>
            <a:r>
              <a:rPr lang="fr-FR">
                <a:solidFill>
                  <a:schemeClr val="bg1"/>
                </a:solidFill>
              </a:rPr>
              <a:t> 3</a:t>
            </a:r>
          </a:p>
        </p:txBody>
      </p:sp>
      <p:sp>
        <p:nvSpPr>
          <p:cNvPr id="16" name="Arrow: Right 15">
            <a:extLst>
              <a:ext uri="{FF2B5EF4-FFF2-40B4-BE49-F238E27FC236}">
                <a16:creationId xmlns:a16="http://schemas.microsoft.com/office/drawing/2014/main" id="{8CD98586-4E9C-4C9F-A09E-09E070E76B0A}"/>
              </a:ext>
            </a:extLst>
          </p:cNvPr>
          <p:cNvSpPr/>
          <p:nvPr/>
        </p:nvSpPr>
        <p:spPr>
          <a:xfrm>
            <a:off x="1582521" y="5025125"/>
            <a:ext cx="2177111" cy="713017"/>
          </a:xfrm>
          <a:prstGeom prst="rightArrow">
            <a:avLst>
              <a:gd name="adj1" fmla="val 100000"/>
              <a:gd name="adj2" fmla="val 37454"/>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err="1">
                <a:solidFill>
                  <a:schemeClr val="bg1"/>
                </a:solidFill>
              </a:rPr>
              <a:t>Moodboard</a:t>
            </a:r>
            <a:r>
              <a:rPr lang="fr-FR">
                <a:solidFill>
                  <a:schemeClr val="bg1"/>
                </a:solidFill>
              </a:rPr>
              <a:t> 4</a:t>
            </a:r>
          </a:p>
        </p:txBody>
      </p:sp>
      <p:sp>
        <p:nvSpPr>
          <p:cNvPr id="17" name="Arrow: Right 16">
            <a:extLst>
              <a:ext uri="{FF2B5EF4-FFF2-40B4-BE49-F238E27FC236}">
                <a16:creationId xmlns:a16="http://schemas.microsoft.com/office/drawing/2014/main" id="{B3406818-CF42-4F43-A051-5865445B2DCD}"/>
              </a:ext>
            </a:extLst>
          </p:cNvPr>
          <p:cNvSpPr/>
          <p:nvPr/>
        </p:nvSpPr>
        <p:spPr>
          <a:xfrm>
            <a:off x="3937777" y="2544886"/>
            <a:ext cx="2386137" cy="713017"/>
          </a:xfrm>
          <a:prstGeom prst="rightArrow">
            <a:avLst>
              <a:gd name="adj1" fmla="val 100000"/>
              <a:gd name="adj2" fmla="val 37454"/>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solidFill>
                  <a:schemeClr val="bg1"/>
                </a:solidFill>
              </a:rPr>
              <a:t>Creative route 1</a:t>
            </a:r>
          </a:p>
        </p:txBody>
      </p:sp>
      <p:sp>
        <p:nvSpPr>
          <p:cNvPr id="18" name="Arrow: Right 17">
            <a:extLst>
              <a:ext uri="{FF2B5EF4-FFF2-40B4-BE49-F238E27FC236}">
                <a16:creationId xmlns:a16="http://schemas.microsoft.com/office/drawing/2014/main" id="{BADEBDF2-4002-4779-BB85-9F34CA402F9C}"/>
              </a:ext>
            </a:extLst>
          </p:cNvPr>
          <p:cNvSpPr/>
          <p:nvPr/>
        </p:nvSpPr>
        <p:spPr>
          <a:xfrm>
            <a:off x="3937777" y="3555956"/>
            <a:ext cx="2386137" cy="713017"/>
          </a:xfrm>
          <a:prstGeom prst="rightArrow">
            <a:avLst>
              <a:gd name="adj1" fmla="val 100000"/>
              <a:gd name="adj2" fmla="val 37454"/>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solidFill>
                  <a:schemeClr val="bg1"/>
                </a:solidFill>
              </a:rPr>
              <a:t>Creative route 2</a:t>
            </a:r>
          </a:p>
        </p:txBody>
      </p:sp>
      <p:sp>
        <p:nvSpPr>
          <p:cNvPr id="19" name="Arrow: Right 18">
            <a:extLst>
              <a:ext uri="{FF2B5EF4-FFF2-40B4-BE49-F238E27FC236}">
                <a16:creationId xmlns:a16="http://schemas.microsoft.com/office/drawing/2014/main" id="{1D39C34B-E61F-4790-AD78-DF45FB0CA85E}"/>
              </a:ext>
            </a:extLst>
          </p:cNvPr>
          <p:cNvSpPr/>
          <p:nvPr/>
        </p:nvSpPr>
        <p:spPr>
          <a:xfrm>
            <a:off x="3937777" y="4560501"/>
            <a:ext cx="2386137" cy="713017"/>
          </a:xfrm>
          <a:prstGeom prst="rightArrow">
            <a:avLst>
              <a:gd name="adj1" fmla="val 100000"/>
              <a:gd name="adj2" fmla="val 37454"/>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solidFill>
                  <a:schemeClr val="bg1"/>
                </a:solidFill>
              </a:rPr>
              <a:t>Creative route 3</a:t>
            </a:r>
          </a:p>
        </p:txBody>
      </p:sp>
      <p:sp>
        <p:nvSpPr>
          <p:cNvPr id="20" name="Arrow: Right 19">
            <a:extLst>
              <a:ext uri="{FF2B5EF4-FFF2-40B4-BE49-F238E27FC236}">
                <a16:creationId xmlns:a16="http://schemas.microsoft.com/office/drawing/2014/main" id="{CC98E835-AEE0-4ABE-BD9F-9D44D04B0603}"/>
              </a:ext>
            </a:extLst>
          </p:cNvPr>
          <p:cNvSpPr/>
          <p:nvPr/>
        </p:nvSpPr>
        <p:spPr>
          <a:xfrm>
            <a:off x="6659241" y="3547957"/>
            <a:ext cx="1391267" cy="713017"/>
          </a:xfrm>
          <a:prstGeom prst="rightArrow">
            <a:avLst>
              <a:gd name="adj1" fmla="val 100000"/>
              <a:gd name="adj2" fmla="val 37454"/>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err="1">
                <a:solidFill>
                  <a:schemeClr val="bg1"/>
                </a:solidFill>
              </a:rPr>
              <a:t>Testing</a:t>
            </a:r>
            <a:endParaRPr lang="fr-FR">
              <a:solidFill>
                <a:schemeClr val="bg1"/>
              </a:solidFill>
            </a:endParaRPr>
          </a:p>
        </p:txBody>
      </p:sp>
      <p:sp>
        <p:nvSpPr>
          <p:cNvPr id="21" name="Arrow: Right 20">
            <a:extLst>
              <a:ext uri="{FF2B5EF4-FFF2-40B4-BE49-F238E27FC236}">
                <a16:creationId xmlns:a16="http://schemas.microsoft.com/office/drawing/2014/main" id="{9A54C8C2-7DA4-4B92-9657-1D27513B7081}"/>
              </a:ext>
            </a:extLst>
          </p:cNvPr>
          <p:cNvSpPr/>
          <p:nvPr/>
        </p:nvSpPr>
        <p:spPr>
          <a:xfrm>
            <a:off x="8385838" y="3310572"/>
            <a:ext cx="2797895" cy="1203781"/>
          </a:xfrm>
          <a:prstGeom prst="rightArrow">
            <a:avLst>
              <a:gd name="adj1" fmla="val 100000"/>
              <a:gd name="adj2" fmla="val 37454"/>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solidFill>
                  <a:schemeClr val="bg1"/>
                </a:solidFill>
              </a:rPr>
              <a:t>Final </a:t>
            </a:r>
            <a:r>
              <a:rPr lang="fr-FR" err="1">
                <a:solidFill>
                  <a:schemeClr val="bg1"/>
                </a:solidFill>
              </a:rPr>
              <a:t>creative</a:t>
            </a:r>
            <a:r>
              <a:rPr lang="fr-FR">
                <a:solidFill>
                  <a:schemeClr val="bg1"/>
                </a:solidFill>
              </a:rPr>
              <a:t> route </a:t>
            </a:r>
            <a:r>
              <a:rPr lang="fr-FR" err="1">
                <a:solidFill>
                  <a:schemeClr val="bg1"/>
                </a:solidFill>
              </a:rPr>
              <a:t>implementation</a:t>
            </a:r>
            <a:endParaRPr lang="fr-FR">
              <a:solidFill>
                <a:schemeClr val="bg1"/>
              </a:solidFill>
            </a:endParaRPr>
          </a:p>
        </p:txBody>
      </p:sp>
      <p:sp>
        <p:nvSpPr>
          <p:cNvPr id="14" name="Title 5">
            <a:extLst>
              <a:ext uri="{FF2B5EF4-FFF2-40B4-BE49-F238E27FC236}">
                <a16:creationId xmlns:a16="http://schemas.microsoft.com/office/drawing/2014/main" id="{F07A34B6-F596-4A15-B4E3-65283D596A8B}"/>
              </a:ext>
            </a:extLst>
          </p:cNvPr>
          <p:cNvSpPr txBox="1">
            <a:spLocks/>
          </p:cNvSpPr>
          <p:nvPr/>
        </p:nvSpPr>
        <p:spPr>
          <a:xfrm>
            <a:off x="842579" y="377083"/>
            <a:ext cx="7729728" cy="1188720"/>
          </a:xfrm>
          <a:ln>
            <a:noFill/>
          </a:ln>
        </p:spPr>
        <p:txBody>
          <a:bodyPr>
            <a:noAutofit/>
          </a:bodyPr>
          <a:lstStyle>
            <a:lvl1pPr algn="ctr" defTabSz="685800" rtl="0" eaLnBrk="1" latinLnBrk="0" hangingPunct="1">
              <a:lnSpc>
                <a:spcPct val="90000"/>
              </a:lnSpc>
              <a:spcBef>
                <a:spcPct val="0"/>
              </a:spcBef>
              <a:buNone/>
              <a:defRPr sz="3200" kern="1200" baseline="0">
                <a:solidFill>
                  <a:schemeClr val="tx1"/>
                </a:solidFill>
                <a:latin typeface="+mj-lt"/>
                <a:ea typeface="+mj-ea"/>
                <a:cs typeface="+mj-cs"/>
              </a:defRPr>
            </a:lvl1pPr>
          </a:lstStyle>
          <a:p>
            <a:pPr algn="l"/>
            <a:endParaRPr lang="fr-FR" sz="3867" dirty="0"/>
          </a:p>
        </p:txBody>
      </p:sp>
    </p:spTree>
    <p:extLst>
      <p:ext uri="{BB962C8B-B14F-4D97-AF65-F5344CB8AC3E}">
        <p14:creationId xmlns:p14="http://schemas.microsoft.com/office/powerpoint/2010/main" val="179858346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11DCDF-41EC-4D51-B1ED-1721B01E4A6C}"/>
              </a:ext>
            </a:extLst>
          </p:cNvPr>
          <p:cNvSpPr>
            <a:spLocks noGrp="1"/>
          </p:cNvSpPr>
          <p:nvPr>
            <p:ph type="title"/>
          </p:nvPr>
        </p:nvSpPr>
        <p:spPr/>
        <p:txBody>
          <a:bodyPr/>
          <a:lstStyle/>
          <a:p>
            <a:endParaRPr lang="fr-FR" dirty="0"/>
          </a:p>
        </p:txBody>
      </p:sp>
      <p:sp>
        <p:nvSpPr>
          <p:cNvPr id="5" name="Footer Placeholder 4">
            <a:extLst>
              <a:ext uri="{FF2B5EF4-FFF2-40B4-BE49-F238E27FC236}">
                <a16:creationId xmlns:a16="http://schemas.microsoft.com/office/drawing/2014/main" id="{9CD94DF7-F2AD-42A0-BF85-BF1649945D62}"/>
              </a:ext>
            </a:extLst>
          </p:cNvPr>
          <p:cNvSpPr>
            <a:spLocks noGrp="1"/>
          </p:cNvSpPr>
          <p:nvPr>
            <p:ph type="ftr" sz="quarter" idx="11"/>
          </p:nvPr>
        </p:nvSpPr>
        <p:spPr/>
        <p:txBody>
          <a:bodyPr/>
          <a:lstStyle/>
          <a:p>
            <a:endParaRPr lang="en-US"/>
          </a:p>
        </p:txBody>
      </p:sp>
      <p:pic>
        <p:nvPicPr>
          <p:cNvPr id="7" name="Picture 6" descr="A picture containing graphical user interface&#10;&#10;Description automatically generated">
            <a:extLst>
              <a:ext uri="{FF2B5EF4-FFF2-40B4-BE49-F238E27FC236}">
                <a16:creationId xmlns:a16="http://schemas.microsoft.com/office/drawing/2014/main" id="{B40E9A7C-7FBD-4505-B0DD-522574E69E5C}"/>
              </a:ext>
            </a:extLst>
          </p:cNvPr>
          <p:cNvPicPr>
            <a:picLocks noChangeAspect="1"/>
          </p:cNvPicPr>
          <p:nvPr/>
        </p:nvPicPr>
        <p:blipFill>
          <a:blip r:embed="rId3"/>
          <a:stretch>
            <a:fillRect/>
          </a:stretch>
        </p:blipFill>
        <p:spPr>
          <a:xfrm>
            <a:off x="213393" y="1867828"/>
            <a:ext cx="4203273" cy="3098424"/>
          </a:xfrm>
          <a:prstGeom prst="rect">
            <a:avLst/>
          </a:prstGeom>
        </p:spPr>
      </p:pic>
      <p:pic>
        <p:nvPicPr>
          <p:cNvPr id="9" name="Picture 8" descr="Text&#10;&#10;Description automatically generated">
            <a:extLst>
              <a:ext uri="{FF2B5EF4-FFF2-40B4-BE49-F238E27FC236}">
                <a16:creationId xmlns:a16="http://schemas.microsoft.com/office/drawing/2014/main" id="{EA3F9A2B-66B6-43D2-BEB7-8298DED237B3}"/>
              </a:ext>
            </a:extLst>
          </p:cNvPr>
          <p:cNvPicPr>
            <a:picLocks noChangeAspect="1"/>
          </p:cNvPicPr>
          <p:nvPr/>
        </p:nvPicPr>
        <p:blipFill>
          <a:blip r:embed="rId4"/>
          <a:stretch>
            <a:fillRect/>
          </a:stretch>
        </p:blipFill>
        <p:spPr>
          <a:xfrm>
            <a:off x="7908135" y="2332284"/>
            <a:ext cx="4126355" cy="3098424"/>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A4AEA809-A6D0-4CF6-94E6-07AB9E59AFED}"/>
              </a:ext>
            </a:extLst>
          </p:cNvPr>
          <p:cNvPicPr>
            <a:picLocks noChangeAspect="1"/>
          </p:cNvPicPr>
          <p:nvPr/>
        </p:nvPicPr>
        <p:blipFill>
          <a:blip r:embed="rId5"/>
          <a:stretch>
            <a:fillRect/>
          </a:stretch>
        </p:blipFill>
        <p:spPr>
          <a:xfrm>
            <a:off x="4207334" y="3341027"/>
            <a:ext cx="4096647" cy="3098424"/>
          </a:xfrm>
          <a:prstGeom prst="rect">
            <a:avLst/>
          </a:prstGeom>
        </p:spPr>
      </p:pic>
      <p:sp>
        <p:nvSpPr>
          <p:cNvPr id="10" name="Title 5">
            <a:extLst>
              <a:ext uri="{FF2B5EF4-FFF2-40B4-BE49-F238E27FC236}">
                <a16:creationId xmlns:a16="http://schemas.microsoft.com/office/drawing/2014/main" id="{261F1A3B-D0B8-4C89-B008-6F6C5ABF54C8}"/>
              </a:ext>
            </a:extLst>
          </p:cNvPr>
          <p:cNvSpPr txBox="1">
            <a:spLocks/>
          </p:cNvSpPr>
          <p:nvPr/>
        </p:nvSpPr>
        <p:spPr>
          <a:xfrm>
            <a:off x="842579" y="377083"/>
            <a:ext cx="7729728" cy="1188720"/>
          </a:xfrm>
          <a:ln>
            <a:noFill/>
          </a:ln>
        </p:spPr>
        <p:txBody>
          <a:bodyPr>
            <a:noAutofit/>
          </a:bodyPr>
          <a:lstStyle>
            <a:lvl1pPr algn="ctr" defTabSz="685800" rtl="0" eaLnBrk="1" latinLnBrk="0" hangingPunct="1">
              <a:lnSpc>
                <a:spcPct val="90000"/>
              </a:lnSpc>
              <a:spcBef>
                <a:spcPct val="0"/>
              </a:spcBef>
              <a:buNone/>
              <a:defRPr sz="3200" kern="1200" baseline="0">
                <a:solidFill>
                  <a:schemeClr val="tx1"/>
                </a:solidFill>
                <a:latin typeface="+mj-lt"/>
                <a:ea typeface="+mj-ea"/>
                <a:cs typeface="+mj-cs"/>
              </a:defRPr>
            </a:lvl1pPr>
          </a:lstStyle>
          <a:p>
            <a:pPr algn="l"/>
            <a:r>
              <a:rPr lang="fr-FR" sz="3733" dirty="0" err="1"/>
              <a:t>Mood</a:t>
            </a:r>
            <a:r>
              <a:rPr lang="fr-FR" sz="3733" dirty="0"/>
              <a:t> </a:t>
            </a:r>
            <a:r>
              <a:rPr lang="fr-FR" sz="3733" dirty="0" err="1"/>
              <a:t>boards</a:t>
            </a:r>
            <a:r>
              <a:rPr lang="fr-FR" sz="3733" dirty="0"/>
              <a:t> </a:t>
            </a:r>
            <a:endParaRPr lang="fr-FR" sz="3867" dirty="0"/>
          </a:p>
        </p:txBody>
      </p:sp>
    </p:spTree>
    <p:extLst>
      <p:ext uri="{BB962C8B-B14F-4D97-AF65-F5344CB8AC3E}">
        <p14:creationId xmlns:p14="http://schemas.microsoft.com/office/powerpoint/2010/main" val="329746011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F23A97-5DDD-4E33-AB32-4E9875F39D57}"/>
              </a:ext>
            </a:extLst>
          </p:cNvPr>
          <p:cNvSpPr>
            <a:spLocks noGrp="1"/>
          </p:cNvSpPr>
          <p:nvPr>
            <p:ph type="title"/>
          </p:nvPr>
        </p:nvSpPr>
        <p:spPr/>
        <p:txBody>
          <a:bodyPr/>
          <a:lstStyle/>
          <a:p>
            <a:endParaRPr lang="fr-FR" dirty="0"/>
          </a:p>
        </p:txBody>
      </p:sp>
      <p:sp>
        <p:nvSpPr>
          <p:cNvPr id="5" name="Footer Placeholder 4">
            <a:extLst>
              <a:ext uri="{FF2B5EF4-FFF2-40B4-BE49-F238E27FC236}">
                <a16:creationId xmlns:a16="http://schemas.microsoft.com/office/drawing/2014/main" id="{F34348EB-DA37-47CA-8AB3-0DDB7C705CE8}"/>
              </a:ext>
            </a:extLst>
          </p:cNvPr>
          <p:cNvSpPr>
            <a:spLocks noGrp="1"/>
          </p:cNvSpPr>
          <p:nvPr>
            <p:ph type="ftr" sz="quarter" idx="11"/>
          </p:nvPr>
        </p:nvSpPr>
        <p:spPr/>
        <p:txBody>
          <a:bodyPr/>
          <a:lstStyle/>
          <a:p>
            <a:endParaRPr lang="en-US"/>
          </a:p>
        </p:txBody>
      </p:sp>
      <p:pic>
        <p:nvPicPr>
          <p:cNvPr id="7" name="Picture 6" descr="A picture containing text, book, vector graphics&#10;&#10;Description automatically generated">
            <a:extLst>
              <a:ext uri="{FF2B5EF4-FFF2-40B4-BE49-F238E27FC236}">
                <a16:creationId xmlns:a16="http://schemas.microsoft.com/office/drawing/2014/main" id="{5A17C5C9-1435-4D9E-BB27-14F5DAC40CD5}"/>
              </a:ext>
            </a:extLst>
          </p:cNvPr>
          <p:cNvPicPr>
            <a:picLocks noChangeAspect="1"/>
          </p:cNvPicPr>
          <p:nvPr/>
        </p:nvPicPr>
        <p:blipFill>
          <a:blip r:embed="rId3"/>
          <a:stretch>
            <a:fillRect/>
          </a:stretch>
        </p:blipFill>
        <p:spPr>
          <a:xfrm>
            <a:off x="255938" y="2148349"/>
            <a:ext cx="3597444" cy="2566431"/>
          </a:xfrm>
          <a:prstGeom prst="rect">
            <a:avLst/>
          </a:prstGeom>
        </p:spPr>
      </p:pic>
      <p:pic>
        <p:nvPicPr>
          <p:cNvPr id="8" name="Picture 7">
            <a:extLst>
              <a:ext uri="{FF2B5EF4-FFF2-40B4-BE49-F238E27FC236}">
                <a16:creationId xmlns:a16="http://schemas.microsoft.com/office/drawing/2014/main" id="{8CDD74F0-C81D-478B-B8C4-EF809A5F3B39}"/>
              </a:ext>
            </a:extLst>
          </p:cNvPr>
          <p:cNvPicPr>
            <a:picLocks noChangeAspect="1"/>
          </p:cNvPicPr>
          <p:nvPr/>
        </p:nvPicPr>
        <p:blipFill>
          <a:blip r:embed="rId4"/>
          <a:stretch>
            <a:fillRect/>
          </a:stretch>
        </p:blipFill>
        <p:spPr>
          <a:xfrm>
            <a:off x="6177273" y="2148347"/>
            <a:ext cx="3587611" cy="2566431"/>
          </a:xfrm>
          <a:prstGeom prst="rect">
            <a:avLst/>
          </a:prstGeom>
        </p:spPr>
      </p:pic>
      <p:pic>
        <p:nvPicPr>
          <p:cNvPr id="6" name="Picture 5" descr="A picture containing text, plant, tree&#10;&#10;Description automatically generated">
            <a:extLst>
              <a:ext uri="{FF2B5EF4-FFF2-40B4-BE49-F238E27FC236}">
                <a16:creationId xmlns:a16="http://schemas.microsoft.com/office/drawing/2014/main" id="{C27DB334-9641-48D5-9629-8F3054E32F61}"/>
              </a:ext>
            </a:extLst>
          </p:cNvPr>
          <p:cNvPicPr>
            <a:picLocks noChangeAspect="1"/>
          </p:cNvPicPr>
          <p:nvPr/>
        </p:nvPicPr>
        <p:blipFill>
          <a:blip r:embed="rId5"/>
          <a:stretch>
            <a:fillRect/>
          </a:stretch>
        </p:blipFill>
        <p:spPr>
          <a:xfrm>
            <a:off x="3959409" y="2150375"/>
            <a:ext cx="2089313" cy="2566431"/>
          </a:xfrm>
          <a:prstGeom prst="rect">
            <a:avLst/>
          </a:prstGeom>
        </p:spPr>
      </p:pic>
      <p:pic>
        <p:nvPicPr>
          <p:cNvPr id="9" name="Picture 8">
            <a:extLst>
              <a:ext uri="{FF2B5EF4-FFF2-40B4-BE49-F238E27FC236}">
                <a16:creationId xmlns:a16="http://schemas.microsoft.com/office/drawing/2014/main" id="{03C099B1-2DC7-4D2B-9FE7-31F49FB0BBFA}"/>
              </a:ext>
            </a:extLst>
          </p:cNvPr>
          <p:cNvPicPr>
            <a:picLocks noChangeAspect="1"/>
          </p:cNvPicPr>
          <p:nvPr/>
        </p:nvPicPr>
        <p:blipFill>
          <a:blip r:embed="rId6"/>
          <a:stretch>
            <a:fillRect/>
          </a:stretch>
        </p:blipFill>
        <p:spPr>
          <a:xfrm>
            <a:off x="2521705" y="4287397"/>
            <a:ext cx="2781499" cy="1781395"/>
          </a:xfrm>
          <a:prstGeom prst="rect">
            <a:avLst/>
          </a:prstGeom>
        </p:spPr>
      </p:pic>
      <p:pic>
        <p:nvPicPr>
          <p:cNvPr id="10" name="Picture 9" descr="Text&#10;&#10;Description automatically generated">
            <a:extLst>
              <a:ext uri="{FF2B5EF4-FFF2-40B4-BE49-F238E27FC236}">
                <a16:creationId xmlns:a16="http://schemas.microsoft.com/office/drawing/2014/main" id="{893ADAA2-8084-4217-A962-1D3071DFF812}"/>
              </a:ext>
            </a:extLst>
          </p:cNvPr>
          <p:cNvPicPr>
            <a:picLocks noChangeAspect="1"/>
          </p:cNvPicPr>
          <p:nvPr/>
        </p:nvPicPr>
        <p:blipFill>
          <a:blip r:embed="rId7"/>
          <a:stretch>
            <a:fillRect/>
          </a:stretch>
        </p:blipFill>
        <p:spPr>
          <a:xfrm>
            <a:off x="9865168" y="2150375"/>
            <a:ext cx="1822429" cy="2566431"/>
          </a:xfrm>
          <a:prstGeom prst="rect">
            <a:avLst/>
          </a:prstGeom>
        </p:spPr>
      </p:pic>
      <p:pic>
        <p:nvPicPr>
          <p:cNvPr id="11" name="Picture 10" descr="A picture containing text, electronics, screenshot, display&#10;&#10;Description automatically generated">
            <a:extLst>
              <a:ext uri="{FF2B5EF4-FFF2-40B4-BE49-F238E27FC236}">
                <a16:creationId xmlns:a16="http://schemas.microsoft.com/office/drawing/2014/main" id="{8B520A15-2345-49BC-832E-3BE9B83ECA97}"/>
              </a:ext>
            </a:extLst>
          </p:cNvPr>
          <p:cNvPicPr>
            <a:picLocks noChangeAspect="1"/>
          </p:cNvPicPr>
          <p:nvPr/>
        </p:nvPicPr>
        <p:blipFill>
          <a:blip r:embed="rId8"/>
          <a:stretch>
            <a:fillRect/>
          </a:stretch>
        </p:blipFill>
        <p:spPr>
          <a:xfrm>
            <a:off x="7970341" y="4337109"/>
            <a:ext cx="2781499" cy="1681968"/>
          </a:xfrm>
          <a:prstGeom prst="rect">
            <a:avLst/>
          </a:prstGeom>
        </p:spPr>
      </p:pic>
      <p:sp>
        <p:nvSpPr>
          <p:cNvPr id="13" name="Title 5">
            <a:extLst>
              <a:ext uri="{FF2B5EF4-FFF2-40B4-BE49-F238E27FC236}">
                <a16:creationId xmlns:a16="http://schemas.microsoft.com/office/drawing/2014/main" id="{D0F00099-B8D3-43FC-AC21-9A3E59FA0023}"/>
              </a:ext>
            </a:extLst>
          </p:cNvPr>
          <p:cNvSpPr txBox="1">
            <a:spLocks/>
          </p:cNvSpPr>
          <p:nvPr/>
        </p:nvSpPr>
        <p:spPr>
          <a:xfrm>
            <a:off x="842579" y="377083"/>
            <a:ext cx="7729728" cy="1188720"/>
          </a:xfrm>
          <a:ln>
            <a:noFill/>
          </a:ln>
        </p:spPr>
        <p:txBody>
          <a:bodyPr>
            <a:noAutofit/>
          </a:bodyPr>
          <a:lstStyle>
            <a:lvl1pPr algn="ctr" defTabSz="685800" rtl="0" eaLnBrk="1" latinLnBrk="0" hangingPunct="1">
              <a:lnSpc>
                <a:spcPct val="90000"/>
              </a:lnSpc>
              <a:spcBef>
                <a:spcPct val="0"/>
              </a:spcBef>
              <a:buNone/>
              <a:defRPr sz="3200" kern="1200" baseline="0">
                <a:solidFill>
                  <a:schemeClr val="tx1"/>
                </a:solidFill>
                <a:latin typeface="+mj-lt"/>
                <a:ea typeface="+mj-ea"/>
                <a:cs typeface="+mj-cs"/>
              </a:defRPr>
            </a:lvl1pPr>
          </a:lstStyle>
          <a:p>
            <a:pPr algn="l"/>
            <a:r>
              <a:rPr lang="fr-FR" sz="3733" dirty="0"/>
              <a:t>Creative routes</a:t>
            </a:r>
            <a:endParaRPr lang="fr-FR" sz="3867" dirty="0"/>
          </a:p>
        </p:txBody>
      </p:sp>
    </p:spTree>
    <p:extLst>
      <p:ext uri="{BB962C8B-B14F-4D97-AF65-F5344CB8AC3E}">
        <p14:creationId xmlns:p14="http://schemas.microsoft.com/office/powerpoint/2010/main" val="81382087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1C5ABC-B0FA-B44F-981A-C9A913D435DA}"/>
              </a:ext>
            </a:extLst>
          </p:cNvPr>
          <p:cNvSpPr>
            <a:spLocks noGrp="1"/>
          </p:cNvSpPr>
          <p:nvPr>
            <p:ph type="title"/>
          </p:nvPr>
        </p:nvSpPr>
        <p:spPr>
          <a:xfrm>
            <a:off x="1600200" y="473969"/>
            <a:ext cx="8991600" cy="2099531"/>
          </a:xfrm>
        </p:spPr>
        <p:txBody>
          <a:bodyPr>
            <a:normAutofit/>
          </a:bodyPr>
          <a:lstStyle/>
          <a:p>
            <a:r>
              <a:rPr lang="en-GB"/>
              <a:t>TEST</a:t>
            </a:r>
            <a:endParaRPr lang="fr-FR"/>
          </a:p>
        </p:txBody>
      </p:sp>
      <p:sp>
        <p:nvSpPr>
          <p:cNvPr id="17" name="Arrow: Right 16">
            <a:extLst>
              <a:ext uri="{FF2B5EF4-FFF2-40B4-BE49-F238E27FC236}">
                <a16:creationId xmlns:a16="http://schemas.microsoft.com/office/drawing/2014/main" id="{AF7C50A7-B93C-4094-941B-D6BF79130A23}"/>
              </a:ext>
            </a:extLst>
          </p:cNvPr>
          <p:cNvSpPr/>
          <p:nvPr/>
        </p:nvSpPr>
        <p:spPr>
          <a:xfrm>
            <a:off x="8875982" y="3575926"/>
            <a:ext cx="2824407" cy="813133"/>
          </a:xfrm>
          <a:prstGeom prst="rightArrow">
            <a:avLst>
              <a:gd name="adj1" fmla="val 100000"/>
              <a:gd name="adj2" fmla="val 37454"/>
            </a:avLst>
          </a:prstGeom>
          <a:solidFill>
            <a:schemeClr val="accent4"/>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a:solidFill>
                  <a:schemeClr val="accent3"/>
                </a:solidFill>
              </a:rPr>
              <a:t>BUILD</a:t>
            </a:r>
          </a:p>
        </p:txBody>
      </p:sp>
      <p:sp>
        <p:nvSpPr>
          <p:cNvPr id="16" name="Arrow: Right 15">
            <a:extLst>
              <a:ext uri="{FF2B5EF4-FFF2-40B4-BE49-F238E27FC236}">
                <a16:creationId xmlns:a16="http://schemas.microsoft.com/office/drawing/2014/main" id="{0989D953-566D-4112-B9F6-87839CDA514B}"/>
              </a:ext>
            </a:extLst>
          </p:cNvPr>
          <p:cNvSpPr/>
          <p:nvPr/>
        </p:nvSpPr>
        <p:spPr>
          <a:xfrm>
            <a:off x="7388311" y="3584636"/>
            <a:ext cx="1711615" cy="813133"/>
          </a:xfrm>
          <a:prstGeom prst="rightArrow">
            <a:avLst>
              <a:gd name="adj1" fmla="val 100000"/>
              <a:gd name="adj2" fmla="val 37454"/>
            </a:avLst>
          </a:prstGeom>
          <a:solidFill>
            <a:schemeClr val="bg2"/>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a:solidFill>
                  <a:schemeClr val="accent3"/>
                </a:solidFill>
              </a:rPr>
              <a:t>TEST</a:t>
            </a:r>
          </a:p>
        </p:txBody>
      </p:sp>
      <p:sp>
        <p:nvSpPr>
          <p:cNvPr id="15" name="Arrow: Right 14">
            <a:extLst>
              <a:ext uri="{FF2B5EF4-FFF2-40B4-BE49-F238E27FC236}">
                <a16:creationId xmlns:a16="http://schemas.microsoft.com/office/drawing/2014/main" id="{12531738-F5CE-409F-9767-0EDE8D9584A6}"/>
              </a:ext>
            </a:extLst>
          </p:cNvPr>
          <p:cNvSpPr/>
          <p:nvPr/>
        </p:nvSpPr>
        <p:spPr>
          <a:xfrm>
            <a:off x="3962401" y="3584638"/>
            <a:ext cx="3654439" cy="813133"/>
          </a:xfrm>
          <a:prstGeom prst="rightArrow">
            <a:avLst>
              <a:gd name="adj1" fmla="val 100000"/>
              <a:gd name="adj2" fmla="val 37454"/>
            </a:avLst>
          </a:prstGeom>
          <a:solidFill>
            <a:schemeClr val="accent4"/>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a:solidFill>
                  <a:schemeClr val="accent3"/>
                </a:solidFill>
              </a:rPr>
              <a:t>DESIGN</a:t>
            </a:r>
          </a:p>
        </p:txBody>
      </p:sp>
      <p:sp>
        <p:nvSpPr>
          <p:cNvPr id="4" name="Arrow: Right 3">
            <a:extLst>
              <a:ext uri="{FF2B5EF4-FFF2-40B4-BE49-F238E27FC236}">
                <a16:creationId xmlns:a16="http://schemas.microsoft.com/office/drawing/2014/main" id="{6E075402-92F2-4690-8656-1A9A5843F456}"/>
              </a:ext>
            </a:extLst>
          </p:cNvPr>
          <p:cNvSpPr/>
          <p:nvPr/>
        </p:nvSpPr>
        <p:spPr>
          <a:xfrm>
            <a:off x="766115" y="3580283"/>
            <a:ext cx="3444077" cy="813133"/>
          </a:xfrm>
          <a:prstGeom prst="rightArrow">
            <a:avLst>
              <a:gd name="adj1" fmla="val 100000"/>
              <a:gd name="adj2" fmla="val 37454"/>
            </a:avLst>
          </a:prstGeom>
          <a:solidFill>
            <a:schemeClr val="accent4"/>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a:solidFill>
                  <a:schemeClr val="accent3"/>
                </a:solidFill>
              </a:rPr>
              <a:t>STRATEGY</a:t>
            </a:r>
          </a:p>
        </p:txBody>
      </p:sp>
      <p:pic>
        <p:nvPicPr>
          <p:cNvPr id="18" name="Graphic 17" descr="Target outline">
            <a:extLst>
              <a:ext uri="{FF2B5EF4-FFF2-40B4-BE49-F238E27FC236}">
                <a16:creationId xmlns:a16="http://schemas.microsoft.com/office/drawing/2014/main" id="{3D73230D-9149-4925-BA19-6ED8F87691F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14887" y="2738605"/>
            <a:ext cx="746531" cy="746531"/>
          </a:xfrm>
          <a:prstGeom prst="rect">
            <a:avLst/>
          </a:prstGeom>
        </p:spPr>
      </p:pic>
      <p:pic>
        <p:nvPicPr>
          <p:cNvPr id="20" name="Graphic 19" descr="Chat outline">
            <a:extLst>
              <a:ext uri="{FF2B5EF4-FFF2-40B4-BE49-F238E27FC236}">
                <a16:creationId xmlns:a16="http://schemas.microsoft.com/office/drawing/2014/main" id="{B588CBB4-62F3-4FC8-B4CF-F22A42DD4AB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759768" y="2738605"/>
            <a:ext cx="746531" cy="746531"/>
          </a:xfrm>
          <a:prstGeom prst="rect">
            <a:avLst/>
          </a:prstGeom>
        </p:spPr>
      </p:pic>
      <p:pic>
        <p:nvPicPr>
          <p:cNvPr id="22" name="Graphic 21" descr="Lightbulb and pencil outline">
            <a:extLst>
              <a:ext uri="{FF2B5EF4-FFF2-40B4-BE49-F238E27FC236}">
                <a16:creationId xmlns:a16="http://schemas.microsoft.com/office/drawing/2014/main" id="{13C541E2-008D-40F7-A2DD-790C0045FB6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349469" y="2738605"/>
            <a:ext cx="746531" cy="746531"/>
          </a:xfrm>
          <a:prstGeom prst="rect">
            <a:avLst/>
          </a:prstGeom>
        </p:spPr>
      </p:pic>
      <p:pic>
        <p:nvPicPr>
          <p:cNvPr id="24" name="Graphic 23" descr="Ui Ux outline">
            <a:extLst>
              <a:ext uri="{FF2B5EF4-FFF2-40B4-BE49-F238E27FC236}">
                <a16:creationId xmlns:a16="http://schemas.microsoft.com/office/drawing/2014/main" id="{914EACD3-E741-4CE5-BA51-5578D7F4E90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914919" y="2738605"/>
            <a:ext cx="746531" cy="746531"/>
          </a:xfrm>
          <a:prstGeom prst="rect">
            <a:avLst/>
          </a:prstGeom>
        </p:spPr>
      </p:pic>
    </p:spTree>
    <p:extLst>
      <p:ext uri="{BB962C8B-B14F-4D97-AF65-F5344CB8AC3E}">
        <p14:creationId xmlns:p14="http://schemas.microsoft.com/office/powerpoint/2010/main" val="17917340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5000C0D-549F-41DE-A3AA-4BAF64CB2D2F}"/>
              </a:ext>
            </a:extLst>
          </p:cNvPr>
          <p:cNvSpPr>
            <a:spLocks noGrp="1"/>
          </p:cNvSpPr>
          <p:nvPr>
            <p:ph type="title"/>
          </p:nvPr>
        </p:nvSpPr>
        <p:spPr>
          <a:xfrm>
            <a:off x="838200" y="365125"/>
            <a:ext cx="8607251" cy="1325563"/>
          </a:xfrm>
        </p:spPr>
        <p:txBody>
          <a:bodyPr>
            <a:normAutofit fontScale="90000"/>
          </a:bodyPr>
          <a:lstStyle/>
          <a:p>
            <a:r>
              <a:rPr lang="fr-FR" sz="4400" dirty="0"/>
              <a:t>TESTING, </a:t>
            </a:r>
            <a:r>
              <a:rPr lang="fr-FR" sz="4400" dirty="0" err="1"/>
              <a:t>most</a:t>
            </a:r>
            <a:r>
              <a:rPr lang="fr-FR" sz="4400" dirty="0"/>
              <a:t> important </a:t>
            </a:r>
            <a:r>
              <a:rPr lang="fr-FR" sz="4400" dirty="0" err="1"/>
              <a:t>step</a:t>
            </a:r>
            <a:r>
              <a:rPr lang="fr-FR" sz="4400" dirty="0"/>
              <a:t> in the user </a:t>
            </a:r>
            <a:r>
              <a:rPr lang="fr-FR" sz="4400" dirty="0" err="1"/>
              <a:t>centred</a:t>
            </a:r>
            <a:r>
              <a:rPr lang="fr-FR" sz="4400" dirty="0"/>
              <a:t> design process</a:t>
            </a:r>
            <a:br>
              <a:rPr lang="fr-FR" sz="4400" dirty="0"/>
            </a:br>
            <a:endParaRPr lang="fr-FR" dirty="0"/>
          </a:p>
        </p:txBody>
      </p:sp>
      <p:sp>
        <p:nvSpPr>
          <p:cNvPr id="10" name="Content Placeholder 9">
            <a:extLst>
              <a:ext uri="{FF2B5EF4-FFF2-40B4-BE49-F238E27FC236}">
                <a16:creationId xmlns:a16="http://schemas.microsoft.com/office/drawing/2014/main" id="{C8491840-12AA-4D49-B54F-E8F1D7C3F77F}"/>
              </a:ext>
            </a:extLst>
          </p:cNvPr>
          <p:cNvSpPr>
            <a:spLocks noGrp="1"/>
          </p:cNvSpPr>
          <p:nvPr>
            <p:ph sz="half" idx="1"/>
          </p:nvPr>
        </p:nvSpPr>
        <p:spPr>
          <a:xfrm>
            <a:off x="1857758" y="5307010"/>
            <a:ext cx="8476485" cy="3101983"/>
          </a:xfrm>
        </p:spPr>
        <p:txBody>
          <a:bodyPr>
            <a:normAutofit/>
          </a:bodyPr>
          <a:lstStyle/>
          <a:p>
            <a:r>
              <a:rPr lang="fr-FR" sz="2400" dirty="0"/>
              <a:t>Best </a:t>
            </a:r>
            <a:r>
              <a:rPr lang="fr-FR" sz="2400" dirty="0" err="1"/>
              <a:t>way</a:t>
            </a:r>
            <a:r>
              <a:rPr lang="fr-FR" sz="2400" dirty="0"/>
              <a:t> to </a:t>
            </a:r>
            <a:r>
              <a:rPr lang="fr-FR" sz="2400" dirty="0" err="1"/>
              <a:t>remove</a:t>
            </a:r>
            <a:r>
              <a:rPr lang="fr-FR" sz="2400" dirty="0"/>
              <a:t> the </a:t>
            </a:r>
            <a:r>
              <a:rPr lang="fr-FR" sz="2400" dirty="0" err="1"/>
              <a:t>subjectivity</a:t>
            </a:r>
            <a:r>
              <a:rPr lang="fr-FR" sz="2400" dirty="0"/>
              <a:t> in the process, design </a:t>
            </a:r>
            <a:r>
              <a:rPr lang="fr-FR" sz="2400" dirty="0" err="1"/>
              <a:t>something</a:t>
            </a:r>
            <a:r>
              <a:rPr lang="fr-FR" sz="2400" dirty="0"/>
              <a:t> </a:t>
            </a:r>
            <a:r>
              <a:rPr lang="fr-FR" sz="2400" dirty="0" err="1"/>
              <a:t>that</a:t>
            </a:r>
            <a:r>
              <a:rPr lang="fr-FR" sz="2400" dirty="0"/>
              <a:t> </a:t>
            </a:r>
            <a:r>
              <a:rPr lang="fr-FR" sz="2400" dirty="0" err="1"/>
              <a:t>works</a:t>
            </a:r>
            <a:r>
              <a:rPr lang="fr-FR" sz="2400" dirty="0"/>
              <a:t> for </a:t>
            </a:r>
            <a:r>
              <a:rPr lang="fr-FR" sz="2400" dirty="0" err="1"/>
              <a:t>your</a:t>
            </a:r>
            <a:r>
              <a:rPr lang="fr-FR" sz="2400" dirty="0"/>
              <a:t> audience, move fast and </a:t>
            </a:r>
            <a:r>
              <a:rPr lang="fr-FR" sz="2400" dirty="0" err="1"/>
              <a:t>derisk</a:t>
            </a:r>
            <a:r>
              <a:rPr lang="fr-FR" sz="2400" dirty="0"/>
              <a:t> </a:t>
            </a:r>
            <a:r>
              <a:rPr lang="fr-FR" sz="2400" dirty="0" err="1"/>
              <a:t>your</a:t>
            </a:r>
            <a:r>
              <a:rPr lang="fr-FR" sz="2400" dirty="0"/>
              <a:t> </a:t>
            </a:r>
            <a:r>
              <a:rPr lang="fr-FR" sz="2400" dirty="0" err="1"/>
              <a:t>branding</a:t>
            </a:r>
            <a:r>
              <a:rPr lang="fr-FR" sz="2400" dirty="0"/>
              <a:t> </a:t>
            </a:r>
            <a:r>
              <a:rPr lang="fr-FR" sz="2400" dirty="0" err="1"/>
              <a:t>investment</a:t>
            </a:r>
            <a:endParaRPr lang="fr-FR" sz="2400" dirty="0"/>
          </a:p>
        </p:txBody>
      </p:sp>
      <p:sp>
        <p:nvSpPr>
          <p:cNvPr id="11" name="Content Placeholder 10">
            <a:extLst>
              <a:ext uri="{FF2B5EF4-FFF2-40B4-BE49-F238E27FC236}">
                <a16:creationId xmlns:a16="http://schemas.microsoft.com/office/drawing/2014/main" id="{D803E0A4-131B-4827-8AE8-23F8344DEB35}"/>
              </a:ext>
            </a:extLst>
          </p:cNvPr>
          <p:cNvSpPr>
            <a:spLocks noGrp="1"/>
          </p:cNvSpPr>
          <p:nvPr>
            <p:ph sz="half" idx="2"/>
          </p:nvPr>
        </p:nvSpPr>
        <p:spPr/>
        <p:txBody>
          <a:bodyPr/>
          <a:lstStyle/>
          <a:p>
            <a:endParaRPr lang="fr-FR"/>
          </a:p>
        </p:txBody>
      </p:sp>
      <p:pic>
        <p:nvPicPr>
          <p:cNvPr id="7" name="Picture 6">
            <a:extLst>
              <a:ext uri="{FF2B5EF4-FFF2-40B4-BE49-F238E27FC236}">
                <a16:creationId xmlns:a16="http://schemas.microsoft.com/office/drawing/2014/main" id="{E2F5E7D7-6F22-4915-892E-9B336D8EDDDD}"/>
              </a:ext>
            </a:extLst>
          </p:cNvPr>
          <p:cNvPicPr>
            <a:picLocks noChangeAspect="1"/>
          </p:cNvPicPr>
          <p:nvPr/>
        </p:nvPicPr>
        <p:blipFill rotWithShape="1">
          <a:blip r:embed="rId3"/>
          <a:srcRect t="7421" b="7583"/>
          <a:stretch/>
        </p:blipFill>
        <p:spPr>
          <a:xfrm>
            <a:off x="408165" y="2797235"/>
            <a:ext cx="5337647" cy="2212592"/>
          </a:xfrm>
          <a:prstGeom prst="rect">
            <a:avLst/>
          </a:prstGeom>
        </p:spPr>
      </p:pic>
      <p:pic>
        <p:nvPicPr>
          <p:cNvPr id="9" name="Picture 8">
            <a:extLst>
              <a:ext uri="{FF2B5EF4-FFF2-40B4-BE49-F238E27FC236}">
                <a16:creationId xmlns:a16="http://schemas.microsoft.com/office/drawing/2014/main" id="{C0B93062-5C19-4561-B82F-6969CC0BB2FE}"/>
              </a:ext>
            </a:extLst>
          </p:cNvPr>
          <p:cNvPicPr>
            <a:picLocks noChangeAspect="1"/>
          </p:cNvPicPr>
          <p:nvPr/>
        </p:nvPicPr>
        <p:blipFill>
          <a:blip r:embed="rId4"/>
          <a:stretch>
            <a:fillRect/>
          </a:stretch>
        </p:blipFill>
        <p:spPr>
          <a:xfrm>
            <a:off x="6338315" y="2797235"/>
            <a:ext cx="5493027" cy="2212592"/>
          </a:xfrm>
          <a:prstGeom prst="rect">
            <a:avLst/>
          </a:prstGeom>
        </p:spPr>
      </p:pic>
      <p:sp>
        <p:nvSpPr>
          <p:cNvPr id="8" name="Title 5">
            <a:extLst>
              <a:ext uri="{FF2B5EF4-FFF2-40B4-BE49-F238E27FC236}">
                <a16:creationId xmlns:a16="http://schemas.microsoft.com/office/drawing/2014/main" id="{B192121A-6740-4C51-AD41-D470D53EE781}"/>
              </a:ext>
            </a:extLst>
          </p:cNvPr>
          <p:cNvSpPr txBox="1">
            <a:spLocks/>
          </p:cNvSpPr>
          <p:nvPr/>
        </p:nvSpPr>
        <p:spPr>
          <a:xfrm>
            <a:off x="842579" y="377083"/>
            <a:ext cx="7729728" cy="1188720"/>
          </a:xfrm>
          <a:ln>
            <a:noFill/>
          </a:ln>
        </p:spPr>
        <p:txBody>
          <a:bodyPr>
            <a:noAutofit/>
          </a:bodyPr>
          <a:lstStyle>
            <a:lvl1pPr algn="ctr" defTabSz="685800" rtl="0" eaLnBrk="1" latinLnBrk="0" hangingPunct="1">
              <a:lnSpc>
                <a:spcPct val="90000"/>
              </a:lnSpc>
              <a:spcBef>
                <a:spcPct val="0"/>
              </a:spcBef>
              <a:buNone/>
              <a:defRPr sz="3200" kern="1200" baseline="0">
                <a:solidFill>
                  <a:schemeClr val="tx1"/>
                </a:solidFill>
                <a:latin typeface="+mj-lt"/>
                <a:ea typeface="+mj-ea"/>
                <a:cs typeface="+mj-cs"/>
              </a:defRPr>
            </a:lvl1pPr>
          </a:lstStyle>
          <a:p>
            <a:pPr algn="l"/>
            <a:endParaRPr lang="fr-FR" sz="3867" dirty="0"/>
          </a:p>
        </p:txBody>
      </p:sp>
    </p:spTree>
    <p:extLst>
      <p:ext uri="{BB962C8B-B14F-4D97-AF65-F5344CB8AC3E}">
        <p14:creationId xmlns:p14="http://schemas.microsoft.com/office/powerpoint/2010/main" val="231643045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5471275-B7E8-4E37-9F44-83FA7EF03EB0}"/>
              </a:ext>
            </a:extLst>
          </p:cNvPr>
          <p:cNvSpPr>
            <a:spLocks noGrp="1"/>
          </p:cNvSpPr>
          <p:nvPr>
            <p:ph type="title"/>
          </p:nvPr>
        </p:nvSpPr>
        <p:spPr>
          <a:xfrm>
            <a:off x="849836" y="973100"/>
            <a:ext cx="3932237" cy="1600200"/>
          </a:xfrm>
        </p:spPr>
        <p:txBody>
          <a:bodyPr/>
          <a:lstStyle/>
          <a:p>
            <a:r>
              <a:rPr lang="fr-FR" dirty="0"/>
              <a:t>The output &gt; Brand BOOK</a:t>
            </a:r>
          </a:p>
        </p:txBody>
      </p:sp>
      <p:pic>
        <p:nvPicPr>
          <p:cNvPr id="19" name="Content Placeholder 18">
            <a:extLst>
              <a:ext uri="{FF2B5EF4-FFF2-40B4-BE49-F238E27FC236}">
                <a16:creationId xmlns:a16="http://schemas.microsoft.com/office/drawing/2014/main" id="{380FA5A5-EA68-425B-BB47-FA1B97AC7877}"/>
              </a:ext>
            </a:extLst>
          </p:cNvPr>
          <p:cNvPicPr>
            <a:picLocks noGrp="1" noChangeAspect="1"/>
          </p:cNvPicPr>
          <p:nvPr>
            <p:ph idx="1"/>
          </p:nvPr>
        </p:nvPicPr>
        <p:blipFill>
          <a:blip r:embed="rId3"/>
          <a:stretch>
            <a:fillRect/>
          </a:stretch>
        </p:blipFill>
        <p:spPr>
          <a:xfrm>
            <a:off x="6377535" y="2547029"/>
            <a:ext cx="2500424" cy="1769419"/>
          </a:xfrm>
        </p:spPr>
      </p:pic>
      <p:sp>
        <p:nvSpPr>
          <p:cNvPr id="13" name="Text Placeholder 12">
            <a:extLst>
              <a:ext uri="{FF2B5EF4-FFF2-40B4-BE49-F238E27FC236}">
                <a16:creationId xmlns:a16="http://schemas.microsoft.com/office/drawing/2014/main" id="{F70EBF17-61EE-4DCC-ADD1-7069FBBE2E8F}"/>
              </a:ext>
            </a:extLst>
          </p:cNvPr>
          <p:cNvSpPr>
            <a:spLocks noGrp="1"/>
          </p:cNvSpPr>
          <p:nvPr>
            <p:ph type="body" sz="half" idx="2"/>
          </p:nvPr>
        </p:nvSpPr>
        <p:spPr>
          <a:xfrm>
            <a:off x="1030373" y="3677737"/>
            <a:ext cx="4035257" cy="2686291"/>
          </a:xfrm>
        </p:spPr>
        <p:txBody>
          <a:bodyPr>
            <a:normAutofit/>
          </a:bodyPr>
          <a:lstStyle/>
          <a:p>
            <a:pPr marL="285744" indent="-285744" fontAlgn="base">
              <a:buFont typeface="Wingdings" panose="05000000000000000000" pitchFamily="2" charset="2"/>
              <a:buChar char="ü"/>
            </a:pPr>
            <a:r>
              <a:rPr lang="en-US" sz="1400" b="1" dirty="0">
                <a:latin typeface="inherit"/>
              </a:rPr>
              <a:t>Logo set</a:t>
            </a:r>
            <a:r>
              <a:rPr lang="en-US" sz="1400" dirty="0">
                <a:latin typeface="var(--ricos-custom-p-font-family, unset)"/>
              </a:rPr>
              <a:t> for use in print, digital and social</a:t>
            </a:r>
          </a:p>
          <a:p>
            <a:pPr marL="285744" indent="-285744" fontAlgn="base">
              <a:buFont typeface="Wingdings" panose="05000000000000000000" pitchFamily="2" charset="2"/>
              <a:buChar char="ü"/>
            </a:pPr>
            <a:r>
              <a:rPr lang="en-US" sz="1400" dirty="0">
                <a:latin typeface="var(--ricos-custom-p-font-family, unset)"/>
              </a:rPr>
              <a:t>A </a:t>
            </a:r>
            <a:r>
              <a:rPr lang="en-US" sz="1400" b="1" dirty="0" err="1">
                <a:latin typeface="inherit"/>
              </a:rPr>
              <a:t>colour</a:t>
            </a:r>
            <a:r>
              <a:rPr lang="en-US" sz="1400" b="1" dirty="0">
                <a:latin typeface="inherit"/>
              </a:rPr>
              <a:t> palette</a:t>
            </a:r>
            <a:r>
              <a:rPr lang="en-US" sz="1400" dirty="0">
                <a:latin typeface="var(--ricos-custom-p-font-family, unset)"/>
              </a:rPr>
              <a:t> including primary and secondary </a:t>
            </a:r>
            <a:r>
              <a:rPr lang="en-US" sz="1400" dirty="0" err="1">
                <a:latin typeface="var(--ricos-custom-p-font-family, unset)"/>
              </a:rPr>
              <a:t>colours</a:t>
            </a:r>
            <a:r>
              <a:rPr lang="en-US" sz="1400" dirty="0">
                <a:latin typeface="var(--ricos-custom-p-font-family, unset)"/>
              </a:rPr>
              <a:t> </a:t>
            </a:r>
          </a:p>
          <a:p>
            <a:pPr marL="285744" indent="-285744" fontAlgn="base">
              <a:buFont typeface="Wingdings" panose="05000000000000000000" pitchFamily="2" charset="2"/>
              <a:buChar char="ü"/>
            </a:pPr>
            <a:r>
              <a:rPr lang="en-US" sz="1400" b="1" dirty="0">
                <a:latin typeface="inherit"/>
              </a:rPr>
              <a:t>Typography</a:t>
            </a:r>
            <a:r>
              <a:rPr lang="en-US" sz="1400" dirty="0">
                <a:latin typeface="var(--ricos-custom-p-font-family, unset)"/>
              </a:rPr>
              <a:t> guidelines with a choice of two or three fonts and a suggestion for hierarchy of use</a:t>
            </a:r>
          </a:p>
          <a:p>
            <a:pPr marL="285744" indent="-285744" fontAlgn="base">
              <a:buFont typeface="Wingdings" panose="05000000000000000000" pitchFamily="2" charset="2"/>
              <a:buChar char="ü"/>
            </a:pPr>
            <a:r>
              <a:rPr lang="en-US" sz="1400" dirty="0">
                <a:latin typeface="var(--ricos-custom-p-font-family, unset)"/>
              </a:rPr>
              <a:t>A selection of </a:t>
            </a:r>
            <a:r>
              <a:rPr lang="en-US" sz="1400" b="1" dirty="0">
                <a:latin typeface="inherit"/>
              </a:rPr>
              <a:t>images, icons, illustrations</a:t>
            </a:r>
            <a:r>
              <a:rPr lang="en-US" sz="1400" dirty="0">
                <a:latin typeface="var(--ricos-custom-p-font-family, unset)"/>
              </a:rPr>
              <a:t> with guidelines on further imagery style and sourcing</a:t>
            </a:r>
          </a:p>
          <a:p>
            <a:pPr marL="285744" indent="-285744" fontAlgn="base">
              <a:buFont typeface="Wingdings" panose="05000000000000000000" pitchFamily="2" charset="2"/>
              <a:buChar char="ü"/>
            </a:pPr>
            <a:r>
              <a:rPr lang="en-US" sz="1400" dirty="0">
                <a:latin typeface="var(--ricos-custom-p-font-family, unset)"/>
              </a:rPr>
              <a:t>Tone of voice guidelines</a:t>
            </a:r>
          </a:p>
          <a:p>
            <a:pPr marL="285744" indent="-285744">
              <a:buFont typeface="Wingdings" panose="05000000000000000000" pitchFamily="2" charset="2"/>
              <a:buChar char="ü"/>
            </a:pPr>
            <a:endParaRPr lang="fr-FR" sz="1400" dirty="0">
              <a:solidFill>
                <a:schemeClr val="bg1"/>
              </a:solidFill>
            </a:endParaRPr>
          </a:p>
        </p:txBody>
      </p:sp>
      <p:pic>
        <p:nvPicPr>
          <p:cNvPr id="15" name="Picture 14">
            <a:extLst>
              <a:ext uri="{FF2B5EF4-FFF2-40B4-BE49-F238E27FC236}">
                <a16:creationId xmlns:a16="http://schemas.microsoft.com/office/drawing/2014/main" id="{AA1AB2F2-A5A8-46E9-BB74-75A3415B68A3}"/>
              </a:ext>
            </a:extLst>
          </p:cNvPr>
          <p:cNvPicPr>
            <a:picLocks noChangeAspect="1"/>
          </p:cNvPicPr>
          <p:nvPr/>
        </p:nvPicPr>
        <p:blipFill>
          <a:blip r:embed="rId4"/>
          <a:stretch>
            <a:fillRect/>
          </a:stretch>
        </p:blipFill>
        <p:spPr>
          <a:xfrm>
            <a:off x="9400466" y="351456"/>
            <a:ext cx="2494993" cy="1765576"/>
          </a:xfrm>
          <a:prstGeom prst="rect">
            <a:avLst/>
          </a:prstGeom>
        </p:spPr>
      </p:pic>
      <p:pic>
        <p:nvPicPr>
          <p:cNvPr id="17" name="Picture 16">
            <a:extLst>
              <a:ext uri="{FF2B5EF4-FFF2-40B4-BE49-F238E27FC236}">
                <a16:creationId xmlns:a16="http://schemas.microsoft.com/office/drawing/2014/main" id="{8CEFDE26-BF05-494E-9B99-D8825DD4A3DC}"/>
              </a:ext>
            </a:extLst>
          </p:cNvPr>
          <p:cNvPicPr>
            <a:picLocks noChangeAspect="1"/>
          </p:cNvPicPr>
          <p:nvPr/>
        </p:nvPicPr>
        <p:blipFill>
          <a:blip r:embed="rId5"/>
          <a:stretch>
            <a:fillRect/>
          </a:stretch>
        </p:blipFill>
        <p:spPr>
          <a:xfrm>
            <a:off x="6377535" y="341519"/>
            <a:ext cx="2500424" cy="1765576"/>
          </a:xfrm>
          <a:prstGeom prst="rect">
            <a:avLst/>
          </a:prstGeom>
        </p:spPr>
      </p:pic>
      <p:pic>
        <p:nvPicPr>
          <p:cNvPr id="21" name="Picture 20">
            <a:extLst>
              <a:ext uri="{FF2B5EF4-FFF2-40B4-BE49-F238E27FC236}">
                <a16:creationId xmlns:a16="http://schemas.microsoft.com/office/drawing/2014/main" id="{3C34EA8B-643B-418F-9943-A5151063A11B}"/>
              </a:ext>
            </a:extLst>
          </p:cNvPr>
          <p:cNvPicPr>
            <a:picLocks noChangeAspect="1"/>
          </p:cNvPicPr>
          <p:nvPr/>
        </p:nvPicPr>
        <p:blipFill>
          <a:blip r:embed="rId6"/>
          <a:stretch>
            <a:fillRect/>
          </a:stretch>
        </p:blipFill>
        <p:spPr>
          <a:xfrm>
            <a:off x="6377533" y="4756380"/>
            <a:ext cx="2502851" cy="1765576"/>
          </a:xfrm>
          <a:prstGeom prst="rect">
            <a:avLst/>
          </a:prstGeom>
        </p:spPr>
      </p:pic>
      <p:pic>
        <p:nvPicPr>
          <p:cNvPr id="23" name="Picture 22">
            <a:extLst>
              <a:ext uri="{FF2B5EF4-FFF2-40B4-BE49-F238E27FC236}">
                <a16:creationId xmlns:a16="http://schemas.microsoft.com/office/drawing/2014/main" id="{F1E7E2A4-5BCA-4B5C-84B2-08BAAA635324}"/>
              </a:ext>
            </a:extLst>
          </p:cNvPr>
          <p:cNvPicPr>
            <a:picLocks noChangeAspect="1"/>
          </p:cNvPicPr>
          <p:nvPr/>
        </p:nvPicPr>
        <p:blipFill>
          <a:blip r:embed="rId7"/>
          <a:stretch>
            <a:fillRect/>
          </a:stretch>
        </p:blipFill>
        <p:spPr>
          <a:xfrm>
            <a:off x="9401891" y="2546214"/>
            <a:ext cx="2507699" cy="1765575"/>
          </a:xfrm>
          <a:prstGeom prst="rect">
            <a:avLst/>
          </a:prstGeom>
        </p:spPr>
      </p:pic>
      <p:pic>
        <p:nvPicPr>
          <p:cNvPr id="25" name="Picture 24">
            <a:extLst>
              <a:ext uri="{FF2B5EF4-FFF2-40B4-BE49-F238E27FC236}">
                <a16:creationId xmlns:a16="http://schemas.microsoft.com/office/drawing/2014/main" id="{B85DA0A7-E5E7-44B9-AADA-16354528FA16}"/>
              </a:ext>
            </a:extLst>
          </p:cNvPr>
          <p:cNvPicPr>
            <a:picLocks noChangeAspect="1"/>
          </p:cNvPicPr>
          <p:nvPr/>
        </p:nvPicPr>
        <p:blipFill>
          <a:blip r:embed="rId8"/>
          <a:stretch>
            <a:fillRect/>
          </a:stretch>
        </p:blipFill>
        <p:spPr>
          <a:xfrm>
            <a:off x="9404315" y="4756381"/>
            <a:ext cx="2502851" cy="1768713"/>
          </a:xfrm>
          <a:prstGeom prst="rect">
            <a:avLst/>
          </a:prstGeom>
        </p:spPr>
      </p:pic>
    </p:spTree>
    <p:extLst>
      <p:ext uri="{BB962C8B-B14F-4D97-AF65-F5344CB8AC3E}">
        <p14:creationId xmlns:p14="http://schemas.microsoft.com/office/powerpoint/2010/main" val="295390578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1C5ABC-B0FA-B44F-981A-C9A913D435DA}"/>
              </a:ext>
            </a:extLst>
          </p:cNvPr>
          <p:cNvSpPr>
            <a:spLocks noGrp="1"/>
          </p:cNvSpPr>
          <p:nvPr>
            <p:ph type="title"/>
          </p:nvPr>
        </p:nvSpPr>
        <p:spPr>
          <a:xfrm>
            <a:off x="1600200" y="473969"/>
            <a:ext cx="8991600" cy="2099531"/>
          </a:xfrm>
        </p:spPr>
        <p:txBody>
          <a:bodyPr>
            <a:normAutofit/>
          </a:bodyPr>
          <a:lstStyle/>
          <a:p>
            <a:r>
              <a:rPr lang="en-GB"/>
              <a:t>BUILD</a:t>
            </a:r>
            <a:endParaRPr lang="fr-FR"/>
          </a:p>
        </p:txBody>
      </p:sp>
      <p:sp>
        <p:nvSpPr>
          <p:cNvPr id="17" name="Arrow: Right 16">
            <a:extLst>
              <a:ext uri="{FF2B5EF4-FFF2-40B4-BE49-F238E27FC236}">
                <a16:creationId xmlns:a16="http://schemas.microsoft.com/office/drawing/2014/main" id="{AF7C50A7-B93C-4094-941B-D6BF79130A23}"/>
              </a:ext>
            </a:extLst>
          </p:cNvPr>
          <p:cNvSpPr/>
          <p:nvPr/>
        </p:nvSpPr>
        <p:spPr>
          <a:xfrm>
            <a:off x="8875982" y="3575926"/>
            <a:ext cx="2824407" cy="813133"/>
          </a:xfrm>
          <a:prstGeom prst="rightArrow">
            <a:avLst>
              <a:gd name="adj1" fmla="val 100000"/>
              <a:gd name="adj2" fmla="val 37454"/>
            </a:avLst>
          </a:prstGeom>
          <a:solidFill>
            <a:schemeClr val="bg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a:solidFill>
                  <a:schemeClr val="accent3"/>
                </a:solidFill>
              </a:rPr>
              <a:t>BUILD</a:t>
            </a:r>
          </a:p>
        </p:txBody>
      </p:sp>
      <p:sp>
        <p:nvSpPr>
          <p:cNvPr id="16" name="Arrow: Right 15">
            <a:extLst>
              <a:ext uri="{FF2B5EF4-FFF2-40B4-BE49-F238E27FC236}">
                <a16:creationId xmlns:a16="http://schemas.microsoft.com/office/drawing/2014/main" id="{0989D953-566D-4112-B9F6-87839CDA514B}"/>
              </a:ext>
            </a:extLst>
          </p:cNvPr>
          <p:cNvSpPr/>
          <p:nvPr/>
        </p:nvSpPr>
        <p:spPr>
          <a:xfrm>
            <a:off x="7388311" y="3584636"/>
            <a:ext cx="1711615" cy="813133"/>
          </a:xfrm>
          <a:prstGeom prst="rightArrow">
            <a:avLst>
              <a:gd name="adj1" fmla="val 100000"/>
              <a:gd name="adj2" fmla="val 37454"/>
            </a:avLst>
          </a:prstGeom>
          <a:solidFill>
            <a:schemeClr val="tx2"/>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a:solidFill>
                  <a:schemeClr val="accent3"/>
                </a:solidFill>
              </a:rPr>
              <a:t>TEST</a:t>
            </a:r>
          </a:p>
        </p:txBody>
      </p:sp>
      <p:sp>
        <p:nvSpPr>
          <p:cNvPr id="15" name="Arrow: Right 14">
            <a:extLst>
              <a:ext uri="{FF2B5EF4-FFF2-40B4-BE49-F238E27FC236}">
                <a16:creationId xmlns:a16="http://schemas.microsoft.com/office/drawing/2014/main" id="{12531738-F5CE-409F-9767-0EDE8D9584A6}"/>
              </a:ext>
            </a:extLst>
          </p:cNvPr>
          <p:cNvSpPr/>
          <p:nvPr/>
        </p:nvSpPr>
        <p:spPr>
          <a:xfrm>
            <a:off x="3962401" y="3584638"/>
            <a:ext cx="3654439" cy="813133"/>
          </a:xfrm>
          <a:prstGeom prst="rightArrow">
            <a:avLst>
              <a:gd name="adj1" fmla="val 100000"/>
              <a:gd name="adj2" fmla="val 37454"/>
            </a:avLst>
          </a:prstGeom>
          <a:solidFill>
            <a:schemeClr val="accent4"/>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a:solidFill>
                  <a:schemeClr val="accent3"/>
                </a:solidFill>
              </a:rPr>
              <a:t>DESIGN</a:t>
            </a:r>
          </a:p>
        </p:txBody>
      </p:sp>
      <p:sp>
        <p:nvSpPr>
          <p:cNvPr id="4" name="Arrow: Right 3">
            <a:extLst>
              <a:ext uri="{FF2B5EF4-FFF2-40B4-BE49-F238E27FC236}">
                <a16:creationId xmlns:a16="http://schemas.microsoft.com/office/drawing/2014/main" id="{6E075402-92F2-4690-8656-1A9A5843F456}"/>
              </a:ext>
            </a:extLst>
          </p:cNvPr>
          <p:cNvSpPr/>
          <p:nvPr/>
        </p:nvSpPr>
        <p:spPr>
          <a:xfrm>
            <a:off x="766115" y="3580283"/>
            <a:ext cx="3444077" cy="813133"/>
          </a:xfrm>
          <a:prstGeom prst="rightArrow">
            <a:avLst>
              <a:gd name="adj1" fmla="val 100000"/>
              <a:gd name="adj2" fmla="val 37454"/>
            </a:avLst>
          </a:prstGeom>
          <a:solidFill>
            <a:schemeClr val="tx2"/>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a:solidFill>
                  <a:schemeClr val="accent3"/>
                </a:solidFill>
              </a:rPr>
              <a:t>STRATEGY</a:t>
            </a:r>
          </a:p>
        </p:txBody>
      </p:sp>
      <p:pic>
        <p:nvPicPr>
          <p:cNvPr id="18" name="Graphic 17" descr="Target outline">
            <a:extLst>
              <a:ext uri="{FF2B5EF4-FFF2-40B4-BE49-F238E27FC236}">
                <a16:creationId xmlns:a16="http://schemas.microsoft.com/office/drawing/2014/main" id="{3D73230D-9149-4925-BA19-6ED8F87691F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14887" y="2738605"/>
            <a:ext cx="746531" cy="746531"/>
          </a:xfrm>
          <a:prstGeom prst="rect">
            <a:avLst/>
          </a:prstGeom>
        </p:spPr>
      </p:pic>
      <p:pic>
        <p:nvPicPr>
          <p:cNvPr id="20" name="Graphic 19" descr="Chat outline">
            <a:extLst>
              <a:ext uri="{FF2B5EF4-FFF2-40B4-BE49-F238E27FC236}">
                <a16:creationId xmlns:a16="http://schemas.microsoft.com/office/drawing/2014/main" id="{B588CBB4-62F3-4FC8-B4CF-F22A42DD4AB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759768" y="2738605"/>
            <a:ext cx="746531" cy="746531"/>
          </a:xfrm>
          <a:prstGeom prst="rect">
            <a:avLst/>
          </a:prstGeom>
        </p:spPr>
      </p:pic>
      <p:pic>
        <p:nvPicPr>
          <p:cNvPr id="22" name="Graphic 21" descr="Lightbulb and pencil outline">
            <a:extLst>
              <a:ext uri="{FF2B5EF4-FFF2-40B4-BE49-F238E27FC236}">
                <a16:creationId xmlns:a16="http://schemas.microsoft.com/office/drawing/2014/main" id="{13C541E2-008D-40F7-A2DD-790C0045FB6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349469" y="2738605"/>
            <a:ext cx="746531" cy="746531"/>
          </a:xfrm>
          <a:prstGeom prst="rect">
            <a:avLst/>
          </a:prstGeom>
        </p:spPr>
      </p:pic>
      <p:pic>
        <p:nvPicPr>
          <p:cNvPr id="24" name="Graphic 23" descr="Ui Ux outline">
            <a:extLst>
              <a:ext uri="{FF2B5EF4-FFF2-40B4-BE49-F238E27FC236}">
                <a16:creationId xmlns:a16="http://schemas.microsoft.com/office/drawing/2014/main" id="{914EACD3-E741-4CE5-BA51-5578D7F4E90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914919" y="2738605"/>
            <a:ext cx="746531" cy="746531"/>
          </a:xfrm>
          <a:prstGeom prst="rect">
            <a:avLst/>
          </a:prstGeom>
        </p:spPr>
      </p:pic>
      <p:sp>
        <p:nvSpPr>
          <p:cNvPr id="3" name="Arc 2">
            <a:extLst>
              <a:ext uri="{FF2B5EF4-FFF2-40B4-BE49-F238E27FC236}">
                <a16:creationId xmlns:a16="http://schemas.microsoft.com/office/drawing/2014/main" id="{5DBC0B94-E5A7-4922-A1E6-1E9CD17CE399}"/>
              </a:ext>
            </a:extLst>
          </p:cNvPr>
          <p:cNvSpPr/>
          <p:nvPr/>
        </p:nvSpPr>
        <p:spPr>
          <a:xfrm rot="6268335">
            <a:off x="4719107" y="-2287011"/>
            <a:ext cx="2642101" cy="11009515"/>
          </a:xfrm>
          <a:custGeom>
            <a:avLst/>
            <a:gdLst>
              <a:gd name="connsiteX0" fmla="*/ 1321050 w 2642101"/>
              <a:gd name="connsiteY0" fmla="*/ 0 h 11009515"/>
              <a:gd name="connsiteX1" fmla="*/ 2642101 w 2642101"/>
              <a:gd name="connsiteY1" fmla="*/ 5504758 h 11009515"/>
              <a:gd name="connsiteX2" fmla="*/ 1321051 w 2642101"/>
              <a:gd name="connsiteY2" fmla="*/ 5504758 h 11009515"/>
              <a:gd name="connsiteX3" fmla="*/ 1321050 w 2642101"/>
              <a:gd name="connsiteY3" fmla="*/ 0 h 11009515"/>
              <a:gd name="connsiteX0" fmla="*/ 1321050 w 2642101"/>
              <a:gd name="connsiteY0" fmla="*/ 0 h 11009515"/>
              <a:gd name="connsiteX1" fmla="*/ 2642101 w 2642101"/>
              <a:gd name="connsiteY1" fmla="*/ 5504758 h 11009515"/>
            </a:gdLst>
            <a:ahLst/>
            <a:cxnLst>
              <a:cxn ang="0">
                <a:pos x="connsiteX0" y="connsiteY0"/>
              </a:cxn>
              <a:cxn ang="0">
                <a:pos x="connsiteX1" y="connsiteY1"/>
              </a:cxn>
            </a:cxnLst>
            <a:rect l="l" t="t" r="r" b="b"/>
            <a:pathLst>
              <a:path w="2642101" h="11009515" stroke="0" extrusionOk="0">
                <a:moveTo>
                  <a:pt x="1321050" y="0"/>
                </a:moveTo>
                <a:cubicBezTo>
                  <a:pt x="1971979" y="-48523"/>
                  <a:pt x="2326502" y="2583013"/>
                  <a:pt x="2642101" y="5504758"/>
                </a:cubicBezTo>
                <a:cubicBezTo>
                  <a:pt x="2048855" y="5511522"/>
                  <a:pt x="1764030" y="5577973"/>
                  <a:pt x="1321051" y="5504758"/>
                </a:cubicBezTo>
                <a:cubicBezTo>
                  <a:pt x="1113483" y="3872541"/>
                  <a:pt x="1289918" y="2006994"/>
                  <a:pt x="1321050" y="0"/>
                </a:cubicBezTo>
                <a:close/>
              </a:path>
              <a:path w="2642101" h="11009515" fill="none" extrusionOk="0">
                <a:moveTo>
                  <a:pt x="1321050" y="0"/>
                </a:moveTo>
                <a:cubicBezTo>
                  <a:pt x="2019576" y="-16999"/>
                  <a:pt x="2912903" y="2593955"/>
                  <a:pt x="2642101" y="5504758"/>
                </a:cubicBezTo>
              </a:path>
            </a:pathLst>
          </a:custGeom>
          <a:ln w="50800" cmpd="sng">
            <a:solidFill>
              <a:schemeClr val="accent3"/>
            </a:solidFill>
            <a:headEnd type="none" w="lg" len="lg"/>
            <a:tailEnd type="stealth"/>
            <a:extLst>
              <a:ext uri="{C807C97D-BFC1-408E-A445-0C87EB9F89A2}">
                <ask:lineSketchStyleProps xmlns:ask="http://schemas.microsoft.com/office/drawing/2018/sketchyshapes" sd="1219033472">
                  <a:prstGeom prst="arc">
                    <a:avLst/>
                  </a:prstGeom>
                  <ask:type>
                    <ask:lineSketchCurved/>
                  </ask:type>
                </ask:lineSketchStyleProps>
              </a:ext>
            </a:extLs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Tree>
    <p:extLst>
      <p:ext uri="{BB962C8B-B14F-4D97-AF65-F5344CB8AC3E}">
        <p14:creationId xmlns:p14="http://schemas.microsoft.com/office/powerpoint/2010/main" val="3840944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1C5ABC-B0FA-B44F-981A-C9A913D435DA}"/>
              </a:ext>
            </a:extLst>
          </p:cNvPr>
          <p:cNvSpPr>
            <a:spLocks noGrp="1"/>
          </p:cNvSpPr>
          <p:nvPr>
            <p:ph type="title"/>
          </p:nvPr>
        </p:nvSpPr>
        <p:spPr/>
        <p:txBody>
          <a:bodyPr>
            <a:normAutofit/>
          </a:bodyPr>
          <a:lstStyle/>
          <a:p>
            <a:endParaRPr lang="fr-FR" dirty="0">
              <a:solidFill>
                <a:schemeClr val="bg1"/>
              </a:solidFill>
            </a:endParaRPr>
          </a:p>
        </p:txBody>
      </p:sp>
      <p:pic>
        <p:nvPicPr>
          <p:cNvPr id="8" name="Content Placeholder 7" descr="Folder outline">
            <a:extLst>
              <a:ext uri="{FF2B5EF4-FFF2-40B4-BE49-F238E27FC236}">
                <a16:creationId xmlns:a16="http://schemas.microsoft.com/office/drawing/2014/main" id="{58D22254-342E-40EC-8323-0349591DD9A2}"/>
              </a:ext>
            </a:extLst>
          </p:cNvPr>
          <p:cNvPicPr>
            <a:picLocks noGrp="1" noChangeAspect="1"/>
          </p:cNvPicPr>
          <p:nvPr>
            <p:ph idx="1"/>
          </p:nvPr>
        </p:nvPicPr>
        <p:blipFill>
          <a:blip r:embed="rId3">
            <a:extLst>
              <a:ext uri="{96DAC541-7B7A-43D3-8B79-37D633B846F1}">
                <asvg:svgBlip xmlns:asvg="http://schemas.microsoft.com/office/drawing/2016/SVG/main" r:embed="rId4"/>
              </a:ext>
            </a:extLst>
          </a:blip>
          <a:stretch>
            <a:fillRect/>
          </a:stretch>
        </p:blipFill>
        <p:spPr>
          <a:xfrm>
            <a:off x="8294883" y="2454306"/>
            <a:ext cx="1162196" cy="1162196"/>
          </a:xfrm>
        </p:spPr>
      </p:pic>
      <p:sp>
        <p:nvSpPr>
          <p:cNvPr id="7" name="Text Placeholder 2">
            <a:extLst>
              <a:ext uri="{FF2B5EF4-FFF2-40B4-BE49-F238E27FC236}">
                <a16:creationId xmlns:a16="http://schemas.microsoft.com/office/drawing/2014/main" id="{C6E4CAFE-73D7-4C24-AB91-36AE9A50B11D}"/>
              </a:ext>
            </a:extLst>
          </p:cNvPr>
          <p:cNvSpPr txBox="1">
            <a:spLocks/>
          </p:cNvSpPr>
          <p:nvPr/>
        </p:nvSpPr>
        <p:spPr>
          <a:xfrm>
            <a:off x="766115" y="4612287"/>
            <a:ext cx="3159340" cy="1265083"/>
          </a:xfrm>
          <a:prstGeom prst="rect">
            <a:avLst/>
          </a:prstGeom>
        </p:spPr>
        <p:txBody>
          <a:bodyPr vert="horz" lIns="91440" tIns="45720" rIns="91440" bIns="45720" rtlCol="0" anchor="t" anchorCtr="1">
            <a:normAutofit/>
          </a:bodyPr>
          <a:lstStyle>
            <a:lvl1pPr marL="0" indent="0" algn="l" defTabSz="914400" rtl="0" eaLnBrk="1" latinLnBrk="0" hangingPunct="1">
              <a:lnSpc>
                <a:spcPct val="100000"/>
              </a:lnSpc>
              <a:spcBef>
                <a:spcPts val="1000"/>
              </a:spcBef>
              <a:buClr>
                <a:schemeClr val="accent2"/>
              </a:buClr>
              <a:buFont typeface="Arial" panose="020B0604020202020204" pitchFamily="34" charset="0"/>
              <a:buNone/>
              <a:defRPr sz="2000" kern="1200">
                <a:solidFill>
                  <a:schemeClr val="tx1"/>
                </a:solidFill>
                <a:latin typeface="+mn-lt"/>
                <a:ea typeface="+mn-ea"/>
                <a:cs typeface="+mn-cs"/>
              </a:defRPr>
            </a:lvl1pPr>
            <a:lvl2pPr marL="457200" indent="0" algn="l" defTabSz="914400" rtl="0" eaLnBrk="1" latinLnBrk="0" hangingPunct="1">
              <a:lnSpc>
                <a:spcPct val="100000"/>
              </a:lnSpc>
              <a:spcBef>
                <a:spcPts val="1000"/>
              </a:spcBef>
              <a:buClr>
                <a:schemeClr val="accent2"/>
              </a:buClr>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100000"/>
              </a:lnSpc>
              <a:spcBef>
                <a:spcPts val="1000"/>
              </a:spcBef>
              <a:buClr>
                <a:schemeClr val="accent2"/>
              </a:buClr>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tint val="75000"/>
                  </a:schemeClr>
                </a:solidFill>
                <a:latin typeface="+mn-lt"/>
                <a:ea typeface="+mn-ea"/>
                <a:cs typeface="+mn-cs"/>
              </a:defRPr>
            </a:lvl8pPr>
            <a:lvl9pPr marL="3657600" indent="0" algn="l"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tint val="75000"/>
                  </a:schemeClr>
                </a:solidFill>
                <a:latin typeface="+mn-lt"/>
                <a:ea typeface="+mn-ea"/>
                <a:cs typeface="+mn-cs"/>
              </a:defRPr>
            </a:lvl9pPr>
          </a:lstStyle>
          <a:p>
            <a:r>
              <a:rPr lang="fr-FR"/>
              <a:t>1 </a:t>
            </a:r>
            <a:r>
              <a:rPr lang="fr-FR" err="1"/>
              <a:t>month</a:t>
            </a:r>
            <a:endParaRPr lang="fr-FR"/>
          </a:p>
        </p:txBody>
      </p:sp>
      <p:sp>
        <p:nvSpPr>
          <p:cNvPr id="17" name="Arrow: Right 16">
            <a:extLst>
              <a:ext uri="{FF2B5EF4-FFF2-40B4-BE49-F238E27FC236}">
                <a16:creationId xmlns:a16="http://schemas.microsoft.com/office/drawing/2014/main" id="{AF7C50A7-B93C-4094-941B-D6BF79130A23}"/>
              </a:ext>
            </a:extLst>
          </p:cNvPr>
          <p:cNvSpPr/>
          <p:nvPr/>
        </p:nvSpPr>
        <p:spPr>
          <a:xfrm>
            <a:off x="8875982" y="3550206"/>
            <a:ext cx="2824407" cy="813133"/>
          </a:xfrm>
          <a:prstGeom prst="rightArrow">
            <a:avLst>
              <a:gd name="adj1" fmla="val 100000"/>
              <a:gd name="adj2" fmla="val 37454"/>
            </a:avLst>
          </a:prstGeom>
          <a:solidFill>
            <a:schemeClr val="accent6"/>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a:solidFill>
                  <a:schemeClr val="accent3"/>
                </a:solidFill>
              </a:rPr>
              <a:t>BUILD</a:t>
            </a:r>
          </a:p>
        </p:txBody>
      </p:sp>
      <p:sp>
        <p:nvSpPr>
          <p:cNvPr id="16" name="Arrow: Right 15">
            <a:extLst>
              <a:ext uri="{FF2B5EF4-FFF2-40B4-BE49-F238E27FC236}">
                <a16:creationId xmlns:a16="http://schemas.microsoft.com/office/drawing/2014/main" id="{0989D953-566D-4112-B9F6-87839CDA514B}"/>
              </a:ext>
            </a:extLst>
          </p:cNvPr>
          <p:cNvSpPr/>
          <p:nvPr/>
        </p:nvSpPr>
        <p:spPr>
          <a:xfrm>
            <a:off x="7388311" y="3558916"/>
            <a:ext cx="1711615" cy="813133"/>
          </a:xfrm>
          <a:prstGeom prst="rightArrow">
            <a:avLst>
              <a:gd name="adj1" fmla="val 100000"/>
              <a:gd name="adj2" fmla="val 37454"/>
            </a:avLst>
          </a:prstGeom>
          <a:solidFill>
            <a:schemeClr val="accent6"/>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a:solidFill>
                  <a:schemeClr val="accent3"/>
                </a:solidFill>
              </a:rPr>
              <a:t>TEST</a:t>
            </a:r>
          </a:p>
        </p:txBody>
      </p:sp>
      <p:sp>
        <p:nvSpPr>
          <p:cNvPr id="15" name="Arrow: Right 14">
            <a:extLst>
              <a:ext uri="{FF2B5EF4-FFF2-40B4-BE49-F238E27FC236}">
                <a16:creationId xmlns:a16="http://schemas.microsoft.com/office/drawing/2014/main" id="{12531738-F5CE-409F-9767-0EDE8D9584A6}"/>
              </a:ext>
            </a:extLst>
          </p:cNvPr>
          <p:cNvSpPr/>
          <p:nvPr/>
        </p:nvSpPr>
        <p:spPr>
          <a:xfrm>
            <a:off x="3962401" y="3558918"/>
            <a:ext cx="3654439" cy="813133"/>
          </a:xfrm>
          <a:prstGeom prst="rightArrow">
            <a:avLst>
              <a:gd name="adj1" fmla="val 100000"/>
              <a:gd name="adj2" fmla="val 37454"/>
            </a:avLst>
          </a:prstGeom>
          <a:solidFill>
            <a:schemeClr val="accent6"/>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a:solidFill>
                  <a:schemeClr val="accent3"/>
                </a:solidFill>
              </a:rPr>
              <a:t>DESIGN</a:t>
            </a:r>
          </a:p>
        </p:txBody>
      </p:sp>
      <p:sp>
        <p:nvSpPr>
          <p:cNvPr id="4" name="Arrow: Right 3">
            <a:extLst>
              <a:ext uri="{FF2B5EF4-FFF2-40B4-BE49-F238E27FC236}">
                <a16:creationId xmlns:a16="http://schemas.microsoft.com/office/drawing/2014/main" id="{6E075402-92F2-4690-8656-1A9A5843F456}"/>
              </a:ext>
            </a:extLst>
          </p:cNvPr>
          <p:cNvSpPr/>
          <p:nvPr/>
        </p:nvSpPr>
        <p:spPr>
          <a:xfrm>
            <a:off x="766115" y="3554563"/>
            <a:ext cx="3444077" cy="813133"/>
          </a:xfrm>
          <a:prstGeom prst="rightArrow">
            <a:avLst>
              <a:gd name="adj1" fmla="val 100000"/>
              <a:gd name="adj2" fmla="val 37454"/>
            </a:avLst>
          </a:prstGeom>
          <a:solidFill>
            <a:schemeClr val="accent6"/>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a:solidFill>
                  <a:schemeClr val="accent3"/>
                </a:solidFill>
              </a:rPr>
              <a:t>STRATEGY</a:t>
            </a:r>
          </a:p>
        </p:txBody>
      </p:sp>
      <p:sp>
        <p:nvSpPr>
          <p:cNvPr id="28" name="Text Placeholder 2">
            <a:extLst>
              <a:ext uri="{FF2B5EF4-FFF2-40B4-BE49-F238E27FC236}">
                <a16:creationId xmlns:a16="http://schemas.microsoft.com/office/drawing/2014/main" id="{6ECCD2E3-64BA-4316-B6BB-9E9A63339380}"/>
              </a:ext>
            </a:extLst>
          </p:cNvPr>
          <p:cNvSpPr txBox="1">
            <a:spLocks/>
          </p:cNvSpPr>
          <p:nvPr/>
        </p:nvSpPr>
        <p:spPr>
          <a:xfrm>
            <a:off x="3962399" y="4612287"/>
            <a:ext cx="3159340" cy="1265083"/>
          </a:xfrm>
          <a:prstGeom prst="rect">
            <a:avLst/>
          </a:prstGeom>
        </p:spPr>
        <p:txBody>
          <a:bodyPr vert="horz" lIns="91440" tIns="45720" rIns="91440" bIns="45720" rtlCol="0" anchor="t" anchorCtr="1">
            <a:normAutofit/>
          </a:bodyPr>
          <a:lstStyle>
            <a:lvl1pPr marL="0" indent="0" algn="l" defTabSz="914400" rtl="0" eaLnBrk="1" latinLnBrk="0" hangingPunct="1">
              <a:lnSpc>
                <a:spcPct val="100000"/>
              </a:lnSpc>
              <a:spcBef>
                <a:spcPts val="1000"/>
              </a:spcBef>
              <a:buClr>
                <a:schemeClr val="accent2"/>
              </a:buClr>
              <a:buFont typeface="Arial" panose="020B0604020202020204" pitchFamily="34" charset="0"/>
              <a:buNone/>
              <a:defRPr sz="2000" kern="1200">
                <a:solidFill>
                  <a:schemeClr val="tx1"/>
                </a:solidFill>
                <a:latin typeface="+mn-lt"/>
                <a:ea typeface="+mn-ea"/>
                <a:cs typeface="+mn-cs"/>
              </a:defRPr>
            </a:lvl1pPr>
            <a:lvl2pPr marL="457200" indent="0" algn="l" defTabSz="914400" rtl="0" eaLnBrk="1" latinLnBrk="0" hangingPunct="1">
              <a:lnSpc>
                <a:spcPct val="100000"/>
              </a:lnSpc>
              <a:spcBef>
                <a:spcPts val="1000"/>
              </a:spcBef>
              <a:buClr>
                <a:schemeClr val="accent2"/>
              </a:buClr>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100000"/>
              </a:lnSpc>
              <a:spcBef>
                <a:spcPts val="1000"/>
              </a:spcBef>
              <a:buClr>
                <a:schemeClr val="accent2"/>
              </a:buClr>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tint val="75000"/>
                  </a:schemeClr>
                </a:solidFill>
                <a:latin typeface="+mn-lt"/>
                <a:ea typeface="+mn-ea"/>
                <a:cs typeface="+mn-cs"/>
              </a:defRPr>
            </a:lvl8pPr>
            <a:lvl9pPr marL="3657600" indent="0" algn="l"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tint val="75000"/>
                  </a:schemeClr>
                </a:solidFill>
                <a:latin typeface="+mn-lt"/>
                <a:ea typeface="+mn-ea"/>
                <a:cs typeface="+mn-cs"/>
              </a:defRPr>
            </a:lvl9pPr>
          </a:lstStyle>
          <a:p>
            <a:r>
              <a:rPr lang="fr-FR"/>
              <a:t>3-6 </a:t>
            </a:r>
            <a:r>
              <a:rPr lang="fr-FR" err="1"/>
              <a:t>weeks</a:t>
            </a:r>
            <a:endParaRPr lang="fr-FR"/>
          </a:p>
          <a:p>
            <a:endParaRPr lang="fr-FR"/>
          </a:p>
        </p:txBody>
      </p:sp>
      <p:sp>
        <p:nvSpPr>
          <p:cNvPr id="29" name="Text Placeholder 2">
            <a:extLst>
              <a:ext uri="{FF2B5EF4-FFF2-40B4-BE49-F238E27FC236}">
                <a16:creationId xmlns:a16="http://schemas.microsoft.com/office/drawing/2014/main" id="{D2951DFF-75C1-4B28-85C4-1D0C6F5E9406}"/>
              </a:ext>
            </a:extLst>
          </p:cNvPr>
          <p:cNvSpPr txBox="1">
            <a:spLocks/>
          </p:cNvSpPr>
          <p:nvPr/>
        </p:nvSpPr>
        <p:spPr>
          <a:xfrm>
            <a:off x="7158685" y="4612287"/>
            <a:ext cx="1841851" cy="1265083"/>
          </a:xfrm>
          <a:prstGeom prst="rect">
            <a:avLst/>
          </a:prstGeom>
        </p:spPr>
        <p:txBody>
          <a:bodyPr vert="horz" lIns="91440" tIns="45720" rIns="91440" bIns="45720" rtlCol="0" anchor="t" anchorCtr="1">
            <a:normAutofit/>
          </a:bodyPr>
          <a:lstStyle>
            <a:lvl1pPr marL="0" indent="0" algn="l" defTabSz="914400" rtl="0" eaLnBrk="1" latinLnBrk="0" hangingPunct="1">
              <a:lnSpc>
                <a:spcPct val="100000"/>
              </a:lnSpc>
              <a:spcBef>
                <a:spcPts val="1000"/>
              </a:spcBef>
              <a:buClr>
                <a:schemeClr val="accent2"/>
              </a:buClr>
              <a:buFont typeface="Arial" panose="020B0604020202020204" pitchFamily="34" charset="0"/>
              <a:buNone/>
              <a:defRPr sz="2000" kern="1200">
                <a:solidFill>
                  <a:schemeClr val="tx1"/>
                </a:solidFill>
                <a:latin typeface="+mn-lt"/>
                <a:ea typeface="+mn-ea"/>
                <a:cs typeface="+mn-cs"/>
              </a:defRPr>
            </a:lvl1pPr>
            <a:lvl2pPr marL="457200" indent="0" algn="l" defTabSz="914400" rtl="0" eaLnBrk="1" latinLnBrk="0" hangingPunct="1">
              <a:lnSpc>
                <a:spcPct val="100000"/>
              </a:lnSpc>
              <a:spcBef>
                <a:spcPts val="1000"/>
              </a:spcBef>
              <a:buClr>
                <a:schemeClr val="accent2"/>
              </a:buClr>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100000"/>
              </a:lnSpc>
              <a:spcBef>
                <a:spcPts val="1000"/>
              </a:spcBef>
              <a:buClr>
                <a:schemeClr val="accent2"/>
              </a:buClr>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tint val="75000"/>
                  </a:schemeClr>
                </a:solidFill>
                <a:latin typeface="+mn-lt"/>
                <a:ea typeface="+mn-ea"/>
                <a:cs typeface="+mn-cs"/>
              </a:defRPr>
            </a:lvl8pPr>
            <a:lvl9pPr marL="3657600" indent="0" algn="l"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tint val="75000"/>
                  </a:schemeClr>
                </a:solidFill>
                <a:latin typeface="+mn-lt"/>
                <a:ea typeface="+mn-ea"/>
                <a:cs typeface="+mn-cs"/>
              </a:defRPr>
            </a:lvl9pPr>
          </a:lstStyle>
          <a:p>
            <a:r>
              <a:rPr lang="fr-FR"/>
              <a:t>1 w per </a:t>
            </a:r>
            <a:r>
              <a:rPr lang="fr-FR" err="1"/>
              <a:t>iteration</a:t>
            </a:r>
            <a:endParaRPr lang="fr-FR"/>
          </a:p>
          <a:p>
            <a:endParaRPr lang="fr-FR"/>
          </a:p>
        </p:txBody>
      </p:sp>
      <p:sp>
        <p:nvSpPr>
          <p:cNvPr id="30" name="Text Placeholder 2">
            <a:extLst>
              <a:ext uri="{FF2B5EF4-FFF2-40B4-BE49-F238E27FC236}">
                <a16:creationId xmlns:a16="http://schemas.microsoft.com/office/drawing/2014/main" id="{C4E1AA2B-E90C-45B1-B7CA-411E7D353EB8}"/>
              </a:ext>
            </a:extLst>
          </p:cNvPr>
          <p:cNvSpPr txBox="1">
            <a:spLocks/>
          </p:cNvSpPr>
          <p:nvPr/>
        </p:nvSpPr>
        <p:spPr>
          <a:xfrm>
            <a:off x="9156372" y="4612287"/>
            <a:ext cx="2269515" cy="1265083"/>
          </a:xfrm>
          <a:prstGeom prst="rect">
            <a:avLst/>
          </a:prstGeom>
        </p:spPr>
        <p:txBody>
          <a:bodyPr vert="horz" lIns="91440" tIns="45720" rIns="91440" bIns="45720" rtlCol="0" anchor="t" anchorCtr="1">
            <a:normAutofit/>
          </a:bodyPr>
          <a:lstStyle>
            <a:lvl1pPr marL="0" indent="0" algn="l" defTabSz="914400" rtl="0" eaLnBrk="1" latinLnBrk="0" hangingPunct="1">
              <a:lnSpc>
                <a:spcPct val="100000"/>
              </a:lnSpc>
              <a:spcBef>
                <a:spcPts val="1000"/>
              </a:spcBef>
              <a:buClr>
                <a:schemeClr val="accent2"/>
              </a:buClr>
              <a:buFont typeface="Arial" panose="020B0604020202020204" pitchFamily="34" charset="0"/>
              <a:buNone/>
              <a:defRPr sz="2000" kern="1200">
                <a:solidFill>
                  <a:schemeClr val="tx1"/>
                </a:solidFill>
                <a:latin typeface="+mn-lt"/>
                <a:ea typeface="+mn-ea"/>
                <a:cs typeface="+mn-cs"/>
              </a:defRPr>
            </a:lvl1pPr>
            <a:lvl2pPr marL="457200" indent="0" algn="l" defTabSz="914400" rtl="0" eaLnBrk="1" latinLnBrk="0" hangingPunct="1">
              <a:lnSpc>
                <a:spcPct val="100000"/>
              </a:lnSpc>
              <a:spcBef>
                <a:spcPts val="1000"/>
              </a:spcBef>
              <a:buClr>
                <a:schemeClr val="accent2"/>
              </a:buClr>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100000"/>
              </a:lnSpc>
              <a:spcBef>
                <a:spcPts val="1000"/>
              </a:spcBef>
              <a:buClr>
                <a:schemeClr val="accent2"/>
              </a:buClr>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tint val="75000"/>
                  </a:schemeClr>
                </a:solidFill>
                <a:latin typeface="+mn-lt"/>
                <a:ea typeface="+mn-ea"/>
                <a:cs typeface="+mn-cs"/>
              </a:defRPr>
            </a:lvl8pPr>
            <a:lvl9pPr marL="3657600" indent="0" algn="l"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tint val="75000"/>
                  </a:schemeClr>
                </a:solidFill>
                <a:latin typeface="+mn-lt"/>
                <a:ea typeface="+mn-ea"/>
                <a:cs typeface="+mn-cs"/>
              </a:defRPr>
            </a:lvl9pPr>
          </a:lstStyle>
          <a:p>
            <a:r>
              <a:rPr lang="fr-FR"/>
              <a:t>2-4 </a:t>
            </a:r>
            <a:r>
              <a:rPr lang="fr-FR" err="1"/>
              <a:t>weeks</a:t>
            </a:r>
            <a:endParaRPr lang="fr-FR"/>
          </a:p>
          <a:p>
            <a:endParaRPr lang="fr-FR"/>
          </a:p>
        </p:txBody>
      </p:sp>
      <p:sp>
        <p:nvSpPr>
          <p:cNvPr id="5" name="Left Brace 4">
            <a:extLst>
              <a:ext uri="{FF2B5EF4-FFF2-40B4-BE49-F238E27FC236}">
                <a16:creationId xmlns:a16="http://schemas.microsoft.com/office/drawing/2014/main" id="{7F9B023E-9A06-45BD-B460-BDD9BF553EFA}"/>
              </a:ext>
            </a:extLst>
          </p:cNvPr>
          <p:cNvSpPr/>
          <p:nvPr/>
        </p:nvSpPr>
        <p:spPr>
          <a:xfrm rot="16200000">
            <a:off x="5909111" y="2854299"/>
            <a:ext cx="570272" cy="5363472"/>
          </a:xfrm>
          <a:prstGeom prst="leftBrace">
            <a:avLst/>
          </a:prstGeom>
          <a:noFill/>
          <a:ln>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21" name="Text Placeholder 2">
            <a:extLst>
              <a:ext uri="{FF2B5EF4-FFF2-40B4-BE49-F238E27FC236}">
                <a16:creationId xmlns:a16="http://schemas.microsoft.com/office/drawing/2014/main" id="{F7CD80F9-AE53-4BBF-977B-95F032165CD4}"/>
              </a:ext>
            </a:extLst>
          </p:cNvPr>
          <p:cNvSpPr txBox="1">
            <a:spLocks/>
          </p:cNvSpPr>
          <p:nvPr/>
        </p:nvSpPr>
        <p:spPr>
          <a:xfrm>
            <a:off x="4457499" y="5883439"/>
            <a:ext cx="3159340" cy="1265083"/>
          </a:xfrm>
          <a:prstGeom prst="rect">
            <a:avLst/>
          </a:prstGeom>
        </p:spPr>
        <p:txBody>
          <a:bodyPr vert="horz" lIns="91440" tIns="45720" rIns="91440" bIns="45720" rtlCol="0" anchor="t" anchorCtr="1">
            <a:normAutofit/>
          </a:bodyPr>
          <a:lstStyle>
            <a:lvl1pPr marL="0" indent="0" algn="l" defTabSz="914400" rtl="0" eaLnBrk="1" latinLnBrk="0" hangingPunct="1">
              <a:lnSpc>
                <a:spcPct val="100000"/>
              </a:lnSpc>
              <a:spcBef>
                <a:spcPts val="1000"/>
              </a:spcBef>
              <a:buClr>
                <a:schemeClr val="accent2"/>
              </a:buClr>
              <a:buFont typeface="Arial" panose="020B0604020202020204" pitchFamily="34" charset="0"/>
              <a:buNone/>
              <a:defRPr sz="2000" kern="1200">
                <a:solidFill>
                  <a:schemeClr val="tx1"/>
                </a:solidFill>
                <a:latin typeface="+mn-lt"/>
                <a:ea typeface="+mn-ea"/>
                <a:cs typeface="+mn-cs"/>
              </a:defRPr>
            </a:lvl1pPr>
            <a:lvl2pPr marL="457200" indent="0" algn="l" defTabSz="914400" rtl="0" eaLnBrk="1" latinLnBrk="0" hangingPunct="1">
              <a:lnSpc>
                <a:spcPct val="100000"/>
              </a:lnSpc>
              <a:spcBef>
                <a:spcPts val="1000"/>
              </a:spcBef>
              <a:buClr>
                <a:schemeClr val="accent2"/>
              </a:buClr>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100000"/>
              </a:lnSpc>
              <a:spcBef>
                <a:spcPts val="1000"/>
              </a:spcBef>
              <a:buClr>
                <a:schemeClr val="accent2"/>
              </a:buClr>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tint val="75000"/>
                  </a:schemeClr>
                </a:solidFill>
                <a:latin typeface="+mn-lt"/>
                <a:ea typeface="+mn-ea"/>
                <a:cs typeface="+mn-cs"/>
              </a:defRPr>
            </a:lvl8pPr>
            <a:lvl9pPr marL="3657600" indent="0" algn="l"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tint val="75000"/>
                  </a:schemeClr>
                </a:solidFill>
                <a:latin typeface="+mn-lt"/>
                <a:ea typeface="+mn-ea"/>
                <a:cs typeface="+mn-cs"/>
              </a:defRPr>
            </a:lvl9pPr>
          </a:lstStyle>
          <a:p>
            <a:r>
              <a:rPr lang="fr-FR" dirty="0"/>
              <a:t>£3-7k</a:t>
            </a:r>
          </a:p>
          <a:p>
            <a:endParaRPr lang="fr-FR" dirty="0"/>
          </a:p>
        </p:txBody>
      </p:sp>
      <p:sp>
        <p:nvSpPr>
          <p:cNvPr id="23" name="Left Brace 22">
            <a:extLst>
              <a:ext uri="{FF2B5EF4-FFF2-40B4-BE49-F238E27FC236}">
                <a16:creationId xmlns:a16="http://schemas.microsoft.com/office/drawing/2014/main" id="{5D8B1F54-E238-4684-A6A1-A8FFB23C2A17}"/>
              </a:ext>
            </a:extLst>
          </p:cNvPr>
          <p:cNvSpPr/>
          <p:nvPr/>
        </p:nvSpPr>
        <p:spPr>
          <a:xfrm rot="16200000">
            <a:off x="10134185" y="4117249"/>
            <a:ext cx="570272" cy="2837572"/>
          </a:xfrm>
          <a:prstGeom prst="leftBrace">
            <a:avLst/>
          </a:prstGeom>
          <a:noFill/>
          <a:ln>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25" name="Text Placeholder 2">
            <a:extLst>
              <a:ext uri="{FF2B5EF4-FFF2-40B4-BE49-F238E27FC236}">
                <a16:creationId xmlns:a16="http://schemas.microsoft.com/office/drawing/2014/main" id="{F6C16D09-4364-4B51-91F4-A22DF611EC6C}"/>
              </a:ext>
            </a:extLst>
          </p:cNvPr>
          <p:cNvSpPr txBox="1">
            <a:spLocks/>
          </p:cNvSpPr>
          <p:nvPr/>
        </p:nvSpPr>
        <p:spPr>
          <a:xfrm>
            <a:off x="8875982" y="5821171"/>
            <a:ext cx="2962125" cy="1265083"/>
          </a:xfrm>
          <a:prstGeom prst="rect">
            <a:avLst/>
          </a:prstGeom>
        </p:spPr>
        <p:txBody>
          <a:bodyPr vert="horz" lIns="91440" tIns="45720" rIns="91440" bIns="45720" rtlCol="0" anchor="t" anchorCtr="1">
            <a:normAutofit/>
          </a:bodyPr>
          <a:lstStyle>
            <a:lvl1pPr marL="0" indent="0" algn="l" defTabSz="914400" rtl="0" eaLnBrk="1" latinLnBrk="0" hangingPunct="1">
              <a:lnSpc>
                <a:spcPct val="100000"/>
              </a:lnSpc>
              <a:spcBef>
                <a:spcPts val="1000"/>
              </a:spcBef>
              <a:buClr>
                <a:schemeClr val="accent2"/>
              </a:buClr>
              <a:buFont typeface="Arial" panose="020B0604020202020204" pitchFamily="34" charset="0"/>
              <a:buNone/>
              <a:defRPr sz="2000" kern="1200">
                <a:solidFill>
                  <a:schemeClr val="tx1"/>
                </a:solidFill>
                <a:latin typeface="+mn-lt"/>
                <a:ea typeface="+mn-ea"/>
                <a:cs typeface="+mn-cs"/>
              </a:defRPr>
            </a:lvl1pPr>
            <a:lvl2pPr marL="457200" indent="0" algn="l" defTabSz="914400" rtl="0" eaLnBrk="1" latinLnBrk="0" hangingPunct="1">
              <a:lnSpc>
                <a:spcPct val="100000"/>
              </a:lnSpc>
              <a:spcBef>
                <a:spcPts val="1000"/>
              </a:spcBef>
              <a:buClr>
                <a:schemeClr val="accent2"/>
              </a:buClr>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100000"/>
              </a:lnSpc>
              <a:spcBef>
                <a:spcPts val="1000"/>
              </a:spcBef>
              <a:buClr>
                <a:schemeClr val="accent2"/>
              </a:buClr>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tint val="75000"/>
                  </a:schemeClr>
                </a:solidFill>
                <a:latin typeface="+mn-lt"/>
                <a:ea typeface="+mn-ea"/>
                <a:cs typeface="+mn-cs"/>
              </a:defRPr>
            </a:lvl8pPr>
            <a:lvl9pPr marL="3657600" indent="0" algn="l"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tint val="75000"/>
                  </a:schemeClr>
                </a:solidFill>
                <a:latin typeface="+mn-lt"/>
                <a:ea typeface="+mn-ea"/>
                <a:cs typeface="+mn-cs"/>
              </a:defRPr>
            </a:lvl9pPr>
          </a:lstStyle>
          <a:p>
            <a:pPr algn="ctr"/>
            <a:r>
              <a:rPr lang="fr-FR" dirty="0"/>
              <a:t>£3-8k, </a:t>
            </a:r>
            <a:r>
              <a:rPr lang="fr-FR" dirty="0" err="1"/>
              <a:t>depending</a:t>
            </a:r>
            <a:r>
              <a:rPr lang="fr-FR" dirty="0"/>
              <a:t> on </a:t>
            </a:r>
            <a:r>
              <a:rPr lang="fr-FR" dirty="0" err="1"/>
              <a:t>visual</a:t>
            </a:r>
            <a:r>
              <a:rPr lang="fr-FR" dirty="0"/>
              <a:t> assets </a:t>
            </a:r>
            <a:r>
              <a:rPr lang="fr-FR" dirty="0" err="1"/>
              <a:t>needed</a:t>
            </a:r>
            <a:endParaRPr lang="fr-FR" dirty="0"/>
          </a:p>
          <a:p>
            <a:pPr algn="ctr"/>
            <a:endParaRPr lang="fr-FR" dirty="0"/>
          </a:p>
        </p:txBody>
      </p:sp>
      <p:sp>
        <p:nvSpPr>
          <p:cNvPr id="26" name="TextBox 25">
            <a:extLst>
              <a:ext uri="{FF2B5EF4-FFF2-40B4-BE49-F238E27FC236}">
                <a16:creationId xmlns:a16="http://schemas.microsoft.com/office/drawing/2014/main" id="{F9F466EB-6EB3-4777-93D6-C55EF7B76E4D}"/>
              </a:ext>
            </a:extLst>
          </p:cNvPr>
          <p:cNvSpPr txBox="1"/>
          <p:nvPr/>
        </p:nvSpPr>
        <p:spPr>
          <a:xfrm>
            <a:off x="8547736" y="2771954"/>
            <a:ext cx="969571" cy="584775"/>
          </a:xfrm>
          <a:prstGeom prst="rect">
            <a:avLst/>
          </a:prstGeom>
          <a:solidFill>
            <a:schemeClr val="accent6"/>
          </a:solidFill>
        </p:spPr>
        <p:txBody>
          <a:bodyPr wrap="square">
            <a:spAutoFit/>
          </a:bodyPr>
          <a:lstStyle/>
          <a:p>
            <a:r>
              <a:rPr lang="fr-FR" sz="1600">
                <a:solidFill>
                  <a:schemeClr val="bg1"/>
                </a:solidFill>
              </a:rPr>
              <a:t>Brand book</a:t>
            </a:r>
            <a:endParaRPr lang="fr-FR" sz="1600"/>
          </a:p>
        </p:txBody>
      </p:sp>
      <p:pic>
        <p:nvPicPr>
          <p:cNvPr id="27" name="Content Placeholder 7" descr="Folder outline">
            <a:extLst>
              <a:ext uri="{FF2B5EF4-FFF2-40B4-BE49-F238E27FC236}">
                <a16:creationId xmlns:a16="http://schemas.microsoft.com/office/drawing/2014/main" id="{4251A88B-135F-4921-80E9-FB3A101C687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822157" y="2458279"/>
            <a:ext cx="1162196" cy="1162196"/>
          </a:xfrm>
          <a:prstGeom prst="rect">
            <a:avLst/>
          </a:prstGeom>
        </p:spPr>
      </p:pic>
      <p:sp>
        <p:nvSpPr>
          <p:cNvPr id="31" name="TextBox 30">
            <a:extLst>
              <a:ext uri="{FF2B5EF4-FFF2-40B4-BE49-F238E27FC236}">
                <a16:creationId xmlns:a16="http://schemas.microsoft.com/office/drawing/2014/main" id="{917E4139-36E2-4591-B582-4569D17CA9A3}"/>
              </a:ext>
            </a:extLst>
          </p:cNvPr>
          <p:cNvSpPr txBox="1"/>
          <p:nvPr/>
        </p:nvSpPr>
        <p:spPr>
          <a:xfrm>
            <a:off x="11075009" y="2775926"/>
            <a:ext cx="969571" cy="584775"/>
          </a:xfrm>
          <a:prstGeom prst="rect">
            <a:avLst/>
          </a:prstGeom>
          <a:solidFill>
            <a:schemeClr val="accent6"/>
          </a:solidFill>
        </p:spPr>
        <p:txBody>
          <a:bodyPr wrap="square">
            <a:spAutoFit/>
          </a:bodyPr>
          <a:lstStyle/>
          <a:p>
            <a:r>
              <a:rPr lang="fr-FR" sz="1600">
                <a:solidFill>
                  <a:schemeClr val="bg1"/>
                </a:solidFill>
              </a:rPr>
              <a:t>Brand assets</a:t>
            </a:r>
            <a:endParaRPr lang="fr-FR" sz="1600"/>
          </a:p>
        </p:txBody>
      </p:sp>
      <p:sp>
        <p:nvSpPr>
          <p:cNvPr id="19" name="Title 5">
            <a:extLst>
              <a:ext uri="{FF2B5EF4-FFF2-40B4-BE49-F238E27FC236}">
                <a16:creationId xmlns:a16="http://schemas.microsoft.com/office/drawing/2014/main" id="{D35E9610-DE65-4B15-BC41-6F31E03D4923}"/>
              </a:ext>
            </a:extLst>
          </p:cNvPr>
          <p:cNvSpPr txBox="1">
            <a:spLocks/>
          </p:cNvSpPr>
          <p:nvPr/>
        </p:nvSpPr>
        <p:spPr>
          <a:xfrm>
            <a:off x="842579" y="377083"/>
            <a:ext cx="7729728" cy="1188720"/>
          </a:xfrm>
          <a:ln>
            <a:noFill/>
          </a:ln>
        </p:spPr>
        <p:txBody>
          <a:bodyPr>
            <a:noAutofit/>
          </a:bodyPr>
          <a:lstStyle>
            <a:lvl1pPr algn="ctr" defTabSz="685800" rtl="0" eaLnBrk="1" latinLnBrk="0" hangingPunct="1">
              <a:lnSpc>
                <a:spcPct val="90000"/>
              </a:lnSpc>
              <a:spcBef>
                <a:spcPct val="0"/>
              </a:spcBef>
              <a:buNone/>
              <a:defRPr sz="3200" kern="1200" baseline="0">
                <a:solidFill>
                  <a:schemeClr val="tx1"/>
                </a:solidFill>
                <a:latin typeface="+mj-lt"/>
                <a:ea typeface="+mj-ea"/>
                <a:cs typeface="+mj-cs"/>
              </a:defRPr>
            </a:lvl1pPr>
          </a:lstStyle>
          <a:p>
            <a:pPr algn="l"/>
            <a:r>
              <a:rPr lang="fr-FR" sz="3733" dirty="0" err="1"/>
              <a:t>Costs</a:t>
            </a:r>
            <a:r>
              <a:rPr lang="fr-FR" sz="3733" dirty="0"/>
              <a:t> &amp; timings</a:t>
            </a:r>
            <a:endParaRPr lang="fr-FR" sz="3867" dirty="0"/>
          </a:p>
        </p:txBody>
      </p:sp>
    </p:spTree>
    <p:extLst>
      <p:ext uri="{BB962C8B-B14F-4D97-AF65-F5344CB8AC3E}">
        <p14:creationId xmlns:p14="http://schemas.microsoft.com/office/powerpoint/2010/main" val="152761772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0EB9B3-54DA-46E6-805A-A63D7CE2261E}"/>
              </a:ext>
            </a:extLst>
          </p:cNvPr>
          <p:cNvSpPr>
            <a:spLocks noGrp="1"/>
          </p:cNvSpPr>
          <p:nvPr>
            <p:ph type="title"/>
          </p:nvPr>
        </p:nvSpPr>
        <p:spPr/>
        <p:txBody>
          <a:bodyPr/>
          <a:lstStyle/>
          <a:p>
            <a:pPr algn="l"/>
            <a:endParaRPr lang="fr-FR" dirty="0"/>
          </a:p>
        </p:txBody>
      </p:sp>
      <p:sp>
        <p:nvSpPr>
          <p:cNvPr id="3" name="Content Placeholder 2">
            <a:extLst>
              <a:ext uri="{FF2B5EF4-FFF2-40B4-BE49-F238E27FC236}">
                <a16:creationId xmlns:a16="http://schemas.microsoft.com/office/drawing/2014/main" id="{CED58B5D-27E3-4EB5-8C00-2E4747CC3DC5}"/>
              </a:ext>
            </a:extLst>
          </p:cNvPr>
          <p:cNvSpPr>
            <a:spLocks noGrp="1"/>
          </p:cNvSpPr>
          <p:nvPr>
            <p:ph sz="half" idx="1"/>
          </p:nvPr>
        </p:nvSpPr>
        <p:spPr>
          <a:xfrm>
            <a:off x="838200" y="2638045"/>
            <a:ext cx="5181600" cy="4351338"/>
          </a:xfrm>
        </p:spPr>
        <p:txBody>
          <a:bodyPr>
            <a:normAutofit fontScale="70000" lnSpcReduction="20000"/>
          </a:bodyPr>
          <a:lstStyle/>
          <a:p>
            <a:pPr marL="0" indent="0">
              <a:buNone/>
            </a:pPr>
            <a:r>
              <a:rPr lang="fr-FR" sz="3733" b="1" dirty="0" err="1"/>
              <a:t>DO’s</a:t>
            </a:r>
            <a:endParaRPr lang="fr-FR" sz="3733" b="1" dirty="0"/>
          </a:p>
          <a:p>
            <a:endParaRPr lang="fr-FR" dirty="0"/>
          </a:p>
          <a:p>
            <a:r>
              <a:rPr lang="fr-FR" dirty="0"/>
              <a:t>Explore </a:t>
            </a:r>
            <a:r>
              <a:rPr lang="fr-FR" dirty="0" err="1"/>
              <a:t>different</a:t>
            </a:r>
            <a:r>
              <a:rPr lang="fr-FR" dirty="0"/>
              <a:t> styles, </a:t>
            </a:r>
            <a:r>
              <a:rPr lang="fr-FR" dirty="0" err="1"/>
              <a:t>incl</a:t>
            </a:r>
            <a:r>
              <a:rPr lang="fr-FR" dirty="0"/>
              <a:t> </a:t>
            </a:r>
            <a:r>
              <a:rPr lang="fr-FR" dirty="0" err="1"/>
              <a:t>outside</a:t>
            </a:r>
            <a:r>
              <a:rPr lang="fr-FR" dirty="0"/>
              <a:t> of </a:t>
            </a:r>
            <a:r>
              <a:rPr lang="fr-FR" dirty="0" err="1"/>
              <a:t>your</a:t>
            </a:r>
            <a:r>
              <a:rPr lang="fr-FR" dirty="0"/>
              <a:t> </a:t>
            </a:r>
            <a:r>
              <a:rPr lang="fr-FR" dirty="0" err="1"/>
              <a:t>industry</a:t>
            </a:r>
            <a:endParaRPr lang="fr-FR" dirty="0"/>
          </a:p>
          <a:p>
            <a:r>
              <a:rPr lang="fr-FR" dirty="0" err="1"/>
              <a:t>Keep</a:t>
            </a:r>
            <a:r>
              <a:rPr lang="fr-FR" dirty="0"/>
              <a:t> the </a:t>
            </a:r>
            <a:r>
              <a:rPr lang="fr-FR" dirty="0" err="1"/>
              <a:t>decision</a:t>
            </a:r>
            <a:r>
              <a:rPr lang="fr-FR" dirty="0"/>
              <a:t> </a:t>
            </a:r>
            <a:r>
              <a:rPr lang="fr-FR" dirty="0" err="1"/>
              <a:t>making</a:t>
            </a:r>
            <a:r>
              <a:rPr lang="fr-FR" dirty="0"/>
              <a:t> team </a:t>
            </a:r>
            <a:r>
              <a:rPr lang="fr-FR" dirty="0" err="1"/>
              <a:t>small</a:t>
            </a:r>
            <a:endParaRPr lang="fr-FR" dirty="0"/>
          </a:p>
          <a:p>
            <a:r>
              <a:rPr lang="fr-FR" dirty="0"/>
              <a:t>Test </a:t>
            </a:r>
            <a:r>
              <a:rPr lang="fr-FR" dirty="0" err="1"/>
              <a:t>with</a:t>
            </a:r>
            <a:r>
              <a:rPr lang="fr-FR" dirty="0"/>
              <a:t> real </a:t>
            </a:r>
            <a:r>
              <a:rPr lang="fr-FR" dirty="0" err="1"/>
              <a:t>users</a:t>
            </a:r>
            <a:endParaRPr lang="fr-FR" dirty="0"/>
          </a:p>
          <a:p>
            <a:r>
              <a:rPr lang="fr-FR" dirty="0"/>
              <a:t>Trust the process</a:t>
            </a:r>
          </a:p>
        </p:txBody>
      </p:sp>
      <p:sp>
        <p:nvSpPr>
          <p:cNvPr id="4" name="Content Placeholder 3">
            <a:extLst>
              <a:ext uri="{FF2B5EF4-FFF2-40B4-BE49-F238E27FC236}">
                <a16:creationId xmlns:a16="http://schemas.microsoft.com/office/drawing/2014/main" id="{928F66B5-FDF7-49F5-9BFA-543F6704F1F4}"/>
              </a:ext>
            </a:extLst>
          </p:cNvPr>
          <p:cNvSpPr>
            <a:spLocks noGrp="1"/>
          </p:cNvSpPr>
          <p:nvPr>
            <p:ph sz="half" idx="2"/>
          </p:nvPr>
        </p:nvSpPr>
        <p:spPr>
          <a:xfrm>
            <a:off x="6338315" y="2638045"/>
            <a:ext cx="4493808" cy="3101983"/>
          </a:xfrm>
        </p:spPr>
        <p:txBody>
          <a:bodyPr vert="horz" lIns="91440" tIns="45720" rIns="91440" bIns="45720" rtlCol="0" anchor="t">
            <a:normAutofit fontScale="70000" lnSpcReduction="20000"/>
          </a:bodyPr>
          <a:lstStyle/>
          <a:p>
            <a:pPr marL="0" indent="0">
              <a:buNone/>
            </a:pPr>
            <a:r>
              <a:rPr lang="fr-FR" sz="3733" b="1" dirty="0" err="1"/>
              <a:t>DON’Ts</a:t>
            </a:r>
            <a:endParaRPr lang="fr-FR" sz="3733" b="1" dirty="0"/>
          </a:p>
          <a:p>
            <a:endParaRPr lang="fr-FR" dirty="0"/>
          </a:p>
          <a:p>
            <a:r>
              <a:rPr lang="fr-FR" dirty="0" err="1"/>
              <a:t>Take</a:t>
            </a:r>
            <a:r>
              <a:rPr lang="fr-FR" dirty="0"/>
              <a:t> </a:t>
            </a:r>
            <a:r>
              <a:rPr lang="fr-FR" dirty="0" err="1"/>
              <a:t>it</a:t>
            </a:r>
            <a:r>
              <a:rPr lang="fr-FR" dirty="0"/>
              <a:t> </a:t>
            </a:r>
            <a:r>
              <a:rPr lang="fr-FR" dirty="0" err="1"/>
              <a:t>personnally</a:t>
            </a:r>
            <a:r>
              <a:rPr lang="fr-FR" dirty="0"/>
              <a:t> to </a:t>
            </a:r>
            <a:r>
              <a:rPr lang="fr-FR" dirty="0" err="1"/>
              <a:t>remove</a:t>
            </a:r>
            <a:r>
              <a:rPr lang="fr-FR" dirty="0"/>
              <a:t> the </a:t>
            </a:r>
            <a:r>
              <a:rPr lang="fr-FR" dirty="0" err="1"/>
              <a:t>subjectivity</a:t>
            </a:r>
            <a:endParaRPr lang="fr-FR" dirty="0"/>
          </a:p>
          <a:p>
            <a:r>
              <a:rPr lang="fr-FR" dirty="0"/>
              <a:t>If </a:t>
            </a:r>
            <a:r>
              <a:rPr lang="fr-FR" dirty="0" err="1"/>
              <a:t>using</a:t>
            </a:r>
            <a:r>
              <a:rPr lang="fr-FR" dirty="0"/>
              <a:t> </a:t>
            </a:r>
            <a:r>
              <a:rPr lang="fr-FR" dirty="0" err="1"/>
              <a:t>distictinve</a:t>
            </a:r>
            <a:r>
              <a:rPr lang="fr-FR" dirty="0"/>
              <a:t> fonts for </a:t>
            </a:r>
            <a:r>
              <a:rPr lang="fr-FR" dirty="0" err="1"/>
              <a:t>your</a:t>
            </a:r>
            <a:r>
              <a:rPr lang="fr-FR" dirty="0"/>
              <a:t> logo, </a:t>
            </a:r>
            <a:r>
              <a:rPr lang="fr-FR" dirty="0" err="1"/>
              <a:t>don’t</a:t>
            </a:r>
            <a:r>
              <a:rPr lang="fr-FR" dirty="0"/>
              <a:t> use </a:t>
            </a:r>
            <a:r>
              <a:rPr lang="fr-FR" dirty="0" err="1"/>
              <a:t>it</a:t>
            </a:r>
            <a:r>
              <a:rPr lang="fr-FR" dirty="0"/>
              <a:t> </a:t>
            </a:r>
            <a:r>
              <a:rPr lang="fr-FR" dirty="0" err="1"/>
              <a:t>elsewhere</a:t>
            </a:r>
            <a:endParaRPr lang="fr-FR" dirty="0"/>
          </a:p>
          <a:p>
            <a:r>
              <a:rPr lang="fr-FR" dirty="0" err="1"/>
              <a:t>Dismiss</a:t>
            </a:r>
            <a:r>
              <a:rPr lang="fr-FR" dirty="0"/>
              <a:t> </a:t>
            </a:r>
            <a:r>
              <a:rPr lang="fr-FR" dirty="0" err="1"/>
              <a:t>until</a:t>
            </a:r>
            <a:r>
              <a:rPr lang="fr-FR" dirty="0"/>
              <a:t> </a:t>
            </a:r>
            <a:r>
              <a:rPr lang="fr-FR" dirty="0" err="1"/>
              <a:t>tested</a:t>
            </a:r>
            <a:endParaRPr lang="fr-FR" dirty="0"/>
          </a:p>
          <a:p>
            <a:r>
              <a:rPr lang="fr-FR" dirty="0" err="1"/>
              <a:t>Underestimate</a:t>
            </a:r>
            <a:r>
              <a:rPr lang="fr-FR" dirty="0"/>
              <a:t> time/budget for </a:t>
            </a:r>
            <a:r>
              <a:rPr lang="fr-FR" dirty="0" err="1"/>
              <a:t>iterations</a:t>
            </a:r>
            <a:r>
              <a:rPr lang="fr-FR" dirty="0"/>
              <a:t> and </a:t>
            </a:r>
            <a:r>
              <a:rPr lang="fr-FR" dirty="0" err="1"/>
              <a:t>build</a:t>
            </a:r>
            <a:r>
              <a:rPr lang="fr-FR" dirty="0"/>
              <a:t> phase to </a:t>
            </a:r>
            <a:r>
              <a:rPr lang="fr-FR" dirty="0" err="1"/>
              <a:t>develop</a:t>
            </a:r>
            <a:r>
              <a:rPr lang="fr-FR" dirty="0"/>
              <a:t> brand assets</a:t>
            </a:r>
          </a:p>
        </p:txBody>
      </p:sp>
      <p:sp>
        <p:nvSpPr>
          <p:cNvPr id="5" name="Footer Placeholder 4">
            <a:extLst>
              <a:ext uri="{FF2B5EF4-FFF2-40B4-BE49-F238E27FC236}">
                <a16:creationId xmlns:a16="http://schemas.microsoft.com/office/drawing/2014/main" id="{08895BE4-57CF-4737-A78E-60B9CCC5A579}"/>
              </a:ext>
            </a:extLst>
          </p:cNvPr>
          <p:cNvSpPr>
            <a:spLocks noGrp="1"/>
          </p:cNvSpPr>
          <p:nvPr>
            <p:ph type="ftr" sz="quarter" idx="11"/>
          </p:nvPr>
        </p:nvSpPr>
        <p:spPr/>
        <p:txBody>
          <a:bodyPr/>
          <a:lstStyle/>
          <a:p>
            <a:endParaRPr lang="en-US"/>
          </a:p>
        </p:txBody>
      </p:sp>
      <p:pic>
        <p:nvPicPr>
          <p:cNvPr id="9" name="Graphic 8" descr="Checkmark with solid fill">
            <a:extLst>
              <a:ext uri="{FF2B5EF4-FFF2-40B4-BE49-F238E27FC236}">
                <a16:creationId xmlns:a16="http://schemas.microsoft.com/office/drawing/2014/main" id="{E9F88219-135B-4597-8428-C7DAB88ACF5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259963" y="1555095"/>
            <a:ext cx="914400" cy="914400"/>
          </a:xfrm>
          <a:prstGeom prst="rect">
            <a:avLst/>
          </a:prstGeom>
        </p:spPr>
      </p:pic>
      <p:pic>
        <p:nvPicPr>
          <p:cNvPr id="11" name="Graphic 10" descr="Close with solid fill">
            <a:extLst>
              <a:ext uri="{FF2B5EF4-FFF2-40B4-BE49-F238E27FC236}">
                <a16:creationId xmlns:a16="http://schemas.microsoft.com/office/drawing/2014/main" id="{3E6339C2-2763-4551-B431-FAABEAEFB82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182675" y="1555095"/>
            <a:ext cx="914400" cy="914400"/>
          </a:xfrm>
          <a:prstGeom prst="rect">
            <a:avLst/>
          </a:prstGeom>
        </p:spPr>
      </p:pic>
    </p:spTree>
    <p:extLst>
      <p:ext uri="{BB962C8B-B14F-4D97-AF65-F5344CB8AC3E}">
        <p14:creationId xmlns:p14="http://schemas.microsoft.com/office/powerpoint/2010/main" val="21447221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2CAA93E-6E23-EB63-F213-54784C8C0BC5}"/>
              </a:ext>
            </a:extLst>
          </p:cNvPr>
          <p:cNvSpPr>
            <a:spLocks noGrp="1"/>
          </p:cNvSpPr>
          <p:nvPr>
            <p:ph type="title"/>
          </p:nvPr>
        </p:nvSpPr>
        <p:spPr>
          <a:xfrm>
            <a:off x="1089408" y="2636052"/>
            <a:ext cx="10515600" cy="1325563"/>
          </a:xfrm>
        </p:spPr>
        <p:txBody>
          <a:bodyPr/>
          <a:lstStyle/>
          <a:p>
            <a:r>
              <a:rPr lang="fr-FR" dirty="0" err="1"/>
              <a:t>Developing</a:t>
            </a:r>
            <a:r>
              <a:rPr lang="fr-FR" dirty="0"/>
              <a:t> value propositions per persona</a:t>
            </a:r>
          </a:p>
        </p:txBody>
      </p:sp>
    </p:spTree>
    <p:extLst>
      <p:ext uri="{BB962C8B-B14F-4D97-AF65-F5344CB8AC3E}">
        <p14:creationId xmlns:p14="http://schemas.microsoft.com/office/powerpoint/2010/main" val="426361759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FC7BF-568A-47FE-B78B-160B990D79EB}"/>
              </a:ext>
            </a:extLst>
          </p:cNvPr>
          <p:cNvSpPr>
            <a:spLocks noGrp="1"/>
          </p:cNvSpPr>
          <p:nvPr>
            <p:ph type="title"/>
          </p:nvPr>
        </p:nvSpPr>
        <p:spPr/>
        <p:txBody>
          <a:bodyPr/>
          <a:lstStyle/>
          <a:p>
            <a:r>
              <a:rPr lang="fr-FR" sz="4400" dirty="0"/>
              <a:t>More info on </a:t>
            </a:r>
            <a:r>
              <a:rPr lang="fr-FR" sz="4400" dirty="0" err="1"/>
              <a:t>branding</a:t>
            </a:r>
            <a:br>
              <a:rPr lang="fr-FR" sz="4400" dirty="0"/>
            </a:br>
            <a:endParaRPr lang="fr-FR" dirty="0"/>
          </a:p>
        </p:txBody>
      </p:sp>
      <p:sp>
        <p:nvSpPr>
          <p:cNvPr id="3" name="Content Placeholder 2">
            <a:extLst>
              <a:ext uri="{FF2B5EF4-FFF2-40B4-BE49-F238E27FC236}">
                <a16:creationId xmlns:a16="http://schemas.microsoft.com/office/drawing/2014/main" id="{29620694-91AC-48F0-8433-72322397BFA3}"/>
              </a:ext>
            </a:extLst>
          </p:cNvPr>
          <p:cNvSpPr>
            <a:spLocks noGrp="1"/>
          </p:cNvSpPr>
          <p:nvPr>
            <p:ph sz="half" idx="1"/>
          </p:nvPr>
        </p:nvSpPr>
        <p:spPr/>
        <p:txBody>
          <a:bodyPr/>
          <a:lstStyle/>
          <a:p>
            <a:r>
              <a:rPr lang="fr-FR" dirty="0">
                <a:hlinkClick r:id="rId2"/>
              </a:rPr>
              <a:t>The art of user </a:t>
            </a:r>
            <a:r>
              <a:rPr lang="fr-FR" dirty="0" err="1">
                <a:hlinkClick r:id="rId2"/>
              </a:rPr>
              <a:t>centred</a:t>
            </a:r>
            <a:r>
              <a:rPr lang="fr-FR" dirty="0">
                <a:hlinkClick r:id="rId2"/>
              </a:rPr>
              <a:t> brand design</a:t>
            </a:r>
            <a:endParaRPr lang="fr-FR" dirty="0"/>
          </a:p>
          <a:p>
            <a:endParaRPr lang="fr-FR" dirty="0"/>
          </a:p>
        </p:txBody>
      </p:sp>
      <p:pic>
        <p:nvPicPr>
          <p:cNvPr id="9" name="Content Placeholder 8">
            <a:extLst>
              <a:ext uri="{FF2B5EF4-FFF2-40B4-BE49-F238E27FC236}">
                <a16:creationId xmlns:a16="http://schemas.microsoft.com/office/drawing/2014/main" id="{1AA397E4-9CDD-4719-8A78-BF28BEAE282B}"/>
              </a:ext>
            </a:extLst>
          </p:cNvPr>
          <p:cNvPicPr>
            <a:picLocks noGrp="1" noChangeAspect="1"/>
          </p:cNvPicPr>
          <p:nvPr>
            <p:ph sz="half" idx="2"/>
          </p:nvPr>
        </p:nvPicPr>
        <p:blipFill>
          <a:blip r:embed="rId3"/>
          <a:stretch>
            <a:fillRect/>
          </a:stretch>
        </p:blipFill>
        <p:spPr>
          <a:xfrm>
            <a:off x="6337300" y="2752557"/>
            <a:ext cx="4387851" cy="2872651"/>
          </a:xfrm>
        </p:spPr>
      </p:pic>
      <p:sp>
        <p:nvSpPr>
          <p:cNvPr id="5" name="Footer Placeholder 4">
            <a:extLst>
              <a:ext uri="{FF2B5EF4-FFF2-40B4-BE49-F238E27FC236}">
                <a16:creationId xmlns:a16="http://schemas.microsoft.com/office/drawing/2014/main" id="{FA1326AC-793E-4BB5-B210-25AA628DEFC8}"/>
              </a:ext>
            </a:extLst>
          </p:cNvPr>
          <p:cNvSpPr>
            <a:spLocks noGrp="1"/>
          </p:cNvSpPr>
          <p:nvPr>
            <p:ph type="ftr" sz="quarter" idx="11"/>
          </p:nvPr>
        </p:nvSpPr>
        <p:spPr/>
        <p:txBody>
          <a:bodyPr/>
          <a:lstStyle/>
          <a:p>
            <a:r>
              <a:rPr lang="en-US"/>
              <a:t>© The C Collective - Theccollective.com</a:t>
            </a:r>
            <a:endParaRPr lang="en-US" dirty="0"/>
          </a:p>
        </p:txBody>
      </p:sp>
      <p:sp>
        <p:nvSpPr>
          <p:cNvPr id="6" name="Slide Number Placeholder 5">
            <a:extLst>
              <a:ext uri="{FF2B5EF4-FFF2-40B4-BE49-F238E27FC236}">
                <a16:creationId xmlns:a16="http://schemas.microsoft.com/office/drawing/2014/main" id="{EA25B6B8-C2DA-46F4-A5C2-F4619F00914E}"/>
              </a:ext>
            </a:extLst>
          </p:cNvPr>
          <p:cNvSpPr>
            <a:spLocks noGrp="1"/>
          </p:cNvSpPr>
          <p:nvPr>
            <p:ph type="sldNum" sz="quarter" idx="12"/>
          </p:nvPr>
        </p:nvSpPr>
        <p:spPr/>
        <p:txBody>
          <a:bodyPr/>
          <a:lstStyle/>
          <a:p>
            <a:fld id="{8A7A6979-0714-4377-B894-6BE4C2D6E202}" type="slidenum">
              <a:rPr lang="en-US" smtClean="0"/>
              <a:t>60</a:t>
            </a:fld>
            <a:endParaRPr lang="en-US" dirty="0"/>
          </a:p>
        </p:txBody>
      </p:sp>
      <p:sp>
        <p:nvSpPr>
          <p:cNvPr id="7" name="Title 5">
            <a:extLst>
              <a:ext uri="{FF2B5EF4-FFF2-40B4-BE49-F238E27FC236}">
                <a16:creationId xmlns:a16="http://schemas.microsoft.com/office/drawing/2014/main" id="{6ED5CA30-DAEA-479D-8B92-553A007FE05D}"/>
              </a:ext>
            </a:extLst>
          </p:cNvPr>
          <p:cNvSpPr txBox="1">
            <a:spLocks/>
          </p:cNvSpPr>
          <p:nvPr/>
        </p:nvSpPr>
        <p:spPr>
          <a:xfrm>
            <a:off x="842579" y="377083"/>
            <a:ext cx="7729728" cy="1188720"/>
          </a:xfrm>
          <a:ln>
            <a:noFill/>
          </a:ln>
        </p:spPr>
        <p:txBody>
          <a:bodyPr>
            <a:noAutofit/>
          </a:bodyPr>
          <a:lstStyle>
            <a:lvl1pPr algn="ctr" defTabSz="685800" rtl="0" eaLnBrk="1" latinLnBrk="0" hangingPunct="1">
              <a:lnSpc>
                <a:spcPct val="90000"/>
              </a:lnSpc>
              <a:spcBef>
                <a:spcPct val="0"/>
              </a:spcBef>
              <a:buNone/>
              <a:defRPr sz="3200" kern="1200" baseline="0">
                <a:solidFill>
                  <a:schemeClr val="tx1"/>
                </a:solidFill>
                <a:latin typeface="+mj-lt"/>
                <a:ea typeface="+mj-ea"/>
                <a:cs typeface="+mj-cs"/>
              </a:defRPr>
            </a:lvl1pPr>
          </a:lstStyle>
          <a:p>
            <a:pPr algn="l"/>
            <a:endParaRPr lang="fr-FR" sz="3867" dirty="0"/>
          </a:p>
        </p:txBody>
      </p:sp>
      <p:pic>
        <p:nvPicPr>
          <p:cNvPr id="11" name="Picture 10">
            <a:extLst>
              <a:ext uri="{FF2B5EF4-FFF2-40B4-BE49-F238E27FC236}">
                <a16:creationId xmlns:a16="http://schemas.microsoft.com/office/drawing/2014/main" id="{084DCEA8-94C1-4A03-9DBF-8A7344FA990C}"/>
              </a:ext>
            </a:extLst>
          </p:cNvPr>
          <p:cNvPicPr>
            <a:picLocks noChangeAspect="1"/>
          </p:cNvPicPr>
          <p:nvPr/>
        </p:nvPicPr>
        <p:blipFill>
          <a:blip r:embed="rId3"/>
          <a:stretch>
            <a:fillRect/>
          </a:stretch>
        </p:blipFill>
        <p:spPr>
          <a:xfrm>
            <a:off x="1573270" y="3728360"/>
            <a:ext cx="4204412" cy="2752557"/>
          </a:xfrm>
          <a:prstGeom prst="rect">
            <a:avLst/>
          </a:prstGeom>
        </p:spPr>
      </p:pic>
      <p:sp>
        <p:nvSpPr>
          <p:cNvPr id="13" name="TextBox 12">
            <a:extLst>
              <a:ext uri="{FF2B5EF4-FFF2-40B4-BE49-F238E27FC236}">
                <a16:creationId xmlns:a16="http://schemas.microsoft.com/office/drawing/2014/main" id="{1CEEEEE6-90CA-439E-9973-421EBEEBE34E}"/>
              </a:ext>
            </a:extLst>
          </p:cNvPr>
          <p:cNvSpPr txBox="1"/>
          <p:nvPr/>
        </p:nvSpPr>
        <p:spPr>
          <a:xfrm>
            <a:off x="6850380" y="2638045"/>
            <a:ext cx="7147560" cy="461665"/>
          </a:xfrm>
          <a:prstGeom prst="rect">
            <a:avLst/>
          </a:prstGeom>
          <a:noFill/>
        </p:spPr>
        <p:txBody>
          <a:bodyPr wrap="square">
            <a:spAutoFit/>
          </a:bodyPr>
          <a:lstStyle/>
          <a:p>
            <a:r>
              <a:rPr lang="fr-FR" sz="2400" dirty="0">
                <a:hlinkClick r:id="rId4"/>
              </a:rPr>
              <a:t>Carl </a:t>
            </a:r>
            <a:r>
              <a:rPr lang="fr-FR" sz="2400" dirty="0" err="1">
                <a:hlinkClick r:id="rId4"/>
              </a:rPr>
              <a:t>Jung’s</a:t>
            </a:r>
            <a:r>
              <a:rPr lang="fr-FR" sz="2400" dirty="0">
                <a:hlinkClick r:id="rId4"/>
              </a:rPr>
              <a:t> brand </a:t>
            </a:r>
            <a:r>
              <a:rPr lang="fr-FR" sz="2400" dirty="0" err="1">
                <a:hlinkClick r:id="rId4"/>
              </a:rPr>
              <a:t>archetypes</a:t>
            </a:r>
            <a:endParaRPr lang="fr-FR" sz="2400" dirty="0"/>
          </a:p>
        </p:txBody>
      </p:sp>
      <p:pic>
        <p:nvPicPr>
          <p:cNvPr id="15" name="Picture 14">
            <a:extLst>
              <a:ext uri="{FF2B5EF4-FFF2-40B4-BE49-F238E27FC236}">
                <a16:creationId xmlns:a16="http://schemas.microsoft.com/office/drawing/2014/main" id="{0EFFF6B9-8B10-4117-9AFB-DFF497FB8B4D}"/>
              </a:ext>
            </a:extLst>
          </p:cNvPr>
          <p:cNvPicPr>
            <a:picLocks noChangeAspect="1"/>
          </p:cNvPicPr>
          <p:nvPr/>
        </p:nvPicPr>
        <p:blipFill>
          <a:blip r:embed="rId5"/>
          <a:stretch>
            <a:fillRect/>
          </a:stretch>
        </p:blipFill>
        <p:spPr>
          <a:xfrm>
            <a:off x="7686783" y="3429001"/>
            <a:ext cx="2075848" cy="2535500"/>
          </a:xfrm>
          <a:prstGeom prst="rect">
            <a:avLst/>
          </a:prstGeom>
        </p:spPr>
      </p:pic>
    </p:spTree>
    <p:extLst>
      <p:ext uri="{BB962C8B-B14F-4D97-AF65-F5344CB8AC3E}">
        <p14:creationId xmlns:p14="http://schemas.microsoft.com/office/powerpoint/2010/main" val="96624686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man wearing black t-shirt close-up photography">
            <a:extLst>
              <a:ext uri="{FF2B5EF4-FFF2-40B4-BE49-F238E27FC236}">
                <a16:creationId xmlns:a16="http://schemas.microsoft.com/office/drawing/2014/main" id="{5D752ABC-CBBC-4F4D-96A5-ED68412EFDE2}"/>
              </a:ext>
            </a:extLst>
          </p:cNvPr>
          <p:cNvPicPr>
            <a:picLocks noChangeAspect="1" noChangeArrowheads="1"/>
          </p:cNvPicPr>
          <p:nvPr/>
        </p:nvPicPr>
        <p:blipFill rotWithShape="1">
          <a:blip r:embed="rId3">
            <a:duotone>
              <a:prstClr val="black"/>
              <a:schemeClr val="accent5">
                <a:tint val="45000"/>
                <a:satMod val="400000"/>
              </a:schemeClr>
            </a:duotone>
            <a:extLst>
              <a:ext uri="{28A0092B-C50C-407E-A947-70E740481C1C}">
                <a14:useLocalDpi xmlns:a14="http://schemas.microsoft.com/office/drawing/2010/main" val="0"/>
              </a:ext>
            </a:extLst>
          </a:blip>
          <a:srcRect l="9091" t="15516" b="7876"/>
          <a:stretch/>
        </p:blipFill>
        <p:spPr bwMode="auto">
          <a:xfrm>
            <a:off x="21" y="10"/>
            <a:ext cx="12191980" cy="685799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77C0EF0-1BE6-F34C-9705-F7D033458087}"/>
              </a:ext>
            </a:extLst>
          </p:cNvPr>
          <p:cNvSpPr>
            <a:spLocks noGrp="1"/>
          </p:cNvSpPr>
          <p:nvPr>
            <p:ph type="title"/>
          </p:nvPr>
        </p:nvSpPr>
        <p:spPr>
          <a:xfrm>
            <a:off x="796009" y="792159"/>
            <a:ext cx="2286000" cy="2286000"/>
          </a:xfrm>
          <a:prstGeom prst="ellipse">
            <a:avLst/>
          </a:prstGeom>
          <a:solidFill>
            <a:schemeClr val="accent3">
              <a:alpha val="75000"/>
            </a:schemeClr>
          </a:solidFill>
          <a:ln>
            <a:noFill/>
          </a:ln>
        </p:spPr>
        <p:txBody>
          <a:bodyPr>
            <a:normAutofit/>
          </a:bodyPr>
          <a:lstStyle/>
          <a:p>
            <a:r>
              <a:rPr lang="fr-FR" sz="4000">
                <a:solidFill>
                  <a:srgbClr val="FFFFFF"/>
                </a:solidFill>
              </a:rPr>
              <a:t>Q&amp;A</a:t>
            </a:r>
          </a:p>
        </p:txBody>
      </p:sp>
    </p:spTree>
    <p:extLst>
      <p:ext uri="{BB962C8B-B14F-4D97-AF65-F5344CB8AC3E}">
        <p14:creationId xmlns:p14="http://schemas.microsoft.com/office/powerpoint/2010/main" val="32001743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9" name="Oval 8">
            <a:extLst>
              <a:ext uri="{FF2B5EF4-FFF2-40B4-BE49-F238E27FC236}">
                <a16:creationId xmlns:a16="http://schemas.microsoft.com/office/drawing/2014/main" id="{4742C8CB-A8C7-4265-99D9-0391AE3C0022}"/>
              </a:ext>
            </a:extLst>
          </p:cNvPr>
          <p:cNvSpPr>
            <a:spLocks noChangeAspect="1"/>
          </p:cNvSpPr>
          <p:nvPr/>
        </p:nvSpPr>
        <p:spPr>
          <a:xfrm>
            <a:off x="826728" y="2032975"/>
            <a:ext cx="3050355" cy="305035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en-GB">
              <a:solidFill>
                <a:srgbClr val="FFFFFF"/>
              </a:solidFill>
              <a:latin typeface="+mj-lt"/>
            </a:endParaRPr>
          </a:p>
        </p:txBody>
      </p:sp>
      <p:sp>
        <p:nvSpPr>
          <p:cNvPr id="8" name="Oval 7">
            <a:extLst>
              <a:ext uri="{FF2B5EF4-FFF2-40B4-BE49-F238E27FC236}">
                <a16:creationId xmlns:a16="http://schemas.microsoft.com/office/drawing/2014/main" id="{C0740343-002E-4567-9B0E-9C60B24B588A}"/>
              </a:ext>
            </a:extLst>
          </p:cNvPr>
          <p:cNvSpPr>
            <a:spLocks noChangeAspect="1"/>
          </p:cNvSpPr>
          <p:nvPr/>
        </p:nvSpPr>
        <p:spPr>
          <a:xfrm>
            <a:off x="1266596" y="2472843"/>
            <a:ext cx="2170619" cy="21706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en-GB">
              <a:solidFill>
                <a:srgbClr val="FFFFFF"/>
              </a:solidFill>
              <a:latin typeface="+mj-lt"/>
            </a:endParaRPr>
          </a:p>
        </p:txBody>
      </p:sp>
      <p:sp>
        <p:nvSpPr>
          <p:cNvPr id="5" name="Title 1">
            <a:extLst>
              <a:ext uri="{FF2B5EF4-FFF2-40B4-BE49-F238E27FC236}">
                <a16:creationId xmlns:a16="http://schemas.microsoft.com/office/drawing/2014/main" id="{F5C9B7C1-F273-4D60-8DE2-B83304EA6E4E}"/>
              </a:ext>
            </a:extLst>
          </p:cNvPr>
          <p:cNvSpPr txBox="1">
            <a:spLocks/>
          </p:cNvSpPr>
          <p:nvPr/>
        </p:nvSpPr>
        <p:spPr>
          <a:xfrm>
            <a:off x="515431" y="138847"/>
            <a:ext cx="8074059" cy="1143000"/>
          </a:xfrm>
          <a:prstGeom prst="rect">
            <a:avLst/>
          </a:prstGeom>
          <a:noFill/>
          <a:ln w="31750" cap="sq">
            <a:noFill/>
            <a:miter lim="800000"/>
          </a:ln>
        </p:spPr>
        <p:txBody>
          <a:bodyPr vert="horz" lIns="182880" tIns="182880" rIns="182880" bIns="182880" rtlCol="0" anchor="ctr">
            <a:normAutofit fontScale="77500" lnSpcReduction="20000"/>
          </a:bodyPr>
          <a:lstStyle>
            <a:lvl1pPr algn="ctr" defTabSz="914400">
              <a:lnSpc>
                <a:spcPct val="90000"/>
              </a:lnSpc>
              <a:spcBef>
                <a:spcPct val="0"/>
              </a:spcBef>
              <a:buNone/>
              <a:defRPr sz="2800" cap="all" spc="200" baseline="0">
                <a:solidFill>
                  <a:schemeClr val="accent2"/>
                </a:solidFill>
                <a:latin typeface="+mj-lt"/>
                <a:ea typeface="+mj-ea"/>
                <a:cs typeface="+mj-cs"/>
              </a:defRPr>
            </a:lvl1pPr>
            <a:lvl2pPr algn="ctr" defTabSz="457200" rtl="0" fontAlgn="base">
              <a:spcBef>
                <a:spcPct val="0"/>
              </a:spcBef>
              <a:spcAft>
                <a:spcPct val="0"/>
              </a:spcAft>
              <a:defRPr sz="4400">
                <a:solidFill>
                  <a:schemeClr val="tx1"/>
                </a:solidFill>
                <a:latin typeface="Calibri" pitchFamily="34" charset="0"/>
              </a:defRPr>
            </a:lvl2pPr>
            <a:lvl3pPr algn="ctr" defTabSz="457200" rtl="0" fontAlgn="base">
              <a:spcBef>
                <a:spcPct val="0"/>
              </a:spcBef>
              <a:spcAft>
                <a:spcPct val="0"/>
              </a:spcAft>
              <a:defRPr sz="4400">
                <a:solidFill>
                  <a:schemeClr val="tx1"/>
                </a:solidFill>
                <a:latin typeface="Calibri" pitchFamily="34" charset="0"/>
              </a:defRPr>
            </a:lvl3pPr>
            <a:lvl4pPr algn="ctr" defTabSz="457200" rtl="0" fontAlgn="base">
              <a:spcBef>
                <a:spcPct val="0"/>
              </a:spcBef>
              <a:spcAft>
                <a:spcPct val="0"/>
              </a:spcAft>
              <a:defRPr sz="4400">
                <a:solidFill>
                  <a:schemeClr val="tx1"/>
                </a:solidFill>
                <a:latin typeface="Calibri" pitchFamily="34" charset="0"/>
              </a:defRPr>
            </a:lvl4pPr>
            <a:lvl5pPr algn="ctr" defTabSz="457200" rtl="0" fontAlgn="base">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r>
              <a:rPr lang="en-US" sz="4533" dirty="0">
                <a:solidFill>
                  <a:schemeClr val="tx1"/>
                </a:solidFill>
              </a:rPr>
              <a:t>What is your strategic mission</a:t>
            </a:r>
            <a:r>
              <a:rPr lang="en-US" sz="3733" dirty="0">
                <a:solidFill>
                  <a:schemeClr val="tx1"/>
                </a:solidFill>
              </a:rPr>
              <a:t>?</a:t>
            </a:r>
          </a:p>
        </p:txBody>
      </p:sp>
      <p:sp>
        <p:nvSpPr>
          <p:cNvPr id="4" name="Oval 3">
            <a:extLst>
              <a:ext uri="{FF2B5EF4-FFF2-40B4-BE49-F238E27FC236}">
                <a16:creationId xmlns:a16="http://schemas.microsoft.com/office/drawing/2014/main" id="{EF084C7D-4D77-4AE0-AA82-F2F602FDE219}"/>
              </a:ext>
            </a:extLst>
          </p:cNvPr>
          <p:cNvSpPr>
            <a:spLocks noChangeAspect="1"/>
          </p:cNvSpPr>
          <p:nvPr/>
        </p:nvSpPr>
        <p:spPr>
          <a:xfrm>
            <a:off x="1691455" y="2892375"/>
            <a:ext cx="1302371" cy="130237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r>
              <a:rPr lang="en" dirty="0">
                <a:solidFill>
                  <a:srgbClr val="FFFFFF"/>
                </a:solidFill>
                <a:latin typeface="+mj-lt"/>
                <a:ea typeface="Lato"/>
                <a:cs typeface="Arial" panose="020B0604020202020204" pitchFamily="34" charset="0"/>
                <a:sym typeface="Lato"/>
              </a:rPr>
              <a:t>WHY</a:t>
            </a:r>
            <a:endParaRPr lang="en-GB" dirty="0">
              <a:solidFill>
                <a:srgbClr val="FFFFFF"/>
              </a:solidFill>
              <a:latin typeface="+mj-lt"/>
            </a:endParaRPr>
          </a:p>
        </p:txBody>
      </p:sp>
      <p:sp>
        <p:nvSpPr>
          <p:cNvPr id="6" name="Rectangle 5">
            <a:extLst>
              <a:ext uri="{FF2B5EF4-FFF2-40B4-BE49-F238E27FC236}">
                <a16:creationId xmlns:a16="http://schemas.microsoft.com/office/drawing/2014/main" id="{E23C794B-4EDA-4FAC-8049-89D55F10D69A}"/>
              </a:ext>
            </a:extLst>
          </p:cNvPr>
          <p:cNvSpPr/>
          <p:nvPr/>
        </p:nvSpPr>
        <p:spPr>
          <a:xfrm>
            <a:off x="1936748" y="4213110"/>
            <a:ext cx="830315" cy="369332"/>
          </a:xfrm>
          <a:prstGeom prst="rect">
            <a:avLst/>
          </a:prstGeom>
        </p:spPr>
        <p:txBody>
          <a:bodyPr wrap="square">
            <a:spAutoFit/>
          </a:bodyPr>
          <a:lstStyle/>
          <a:p>
            <a:pPr algn="ctr" fontAlgn="base">
              <a:spcBef>
                <a:spcPct val="0"/>
              </a:spcBef>
              <a:spcAft>
                <a:spcPct val="0"/>
              </a:spcAft>
              <a:defRPr/>
            </a:pPr>
            <a:r>
              <a:rPr lang="en-GB" dirty="0">
                <a:solidFill>
                  <a:schemeClr val="accent2"/>
                </a:solidFill>
                <a:latin typeface="+mj-lt"/>
                <a:ea typeface="Lato"/>
                <a:cs typeface="Arial" panose="020B0604020202020204" pitchFamily="34" charset="0"/>
                <a:sym typeface="Lato"/>
              </a:rPr>
              <a:t>HOW</a:t>
            </a:r>
            <a:endParaRPr lang="en-GB" dirty="0">
              <a:solidFill>
                <a:schemeClr val="accent2"/>
              </a:solidFill>
              <a:latin typeface="+mj-lt"/>
            </a:endParaRPr>
          </a:p>
        </p:txBody>
      </p:sp>
      <p:sp>
        <p:nvSpPr>
          <p:cNvPr id="7" name="Rectangle 6">
            <a:extLst>
              <a:ext uri="{FF2B5EF4-FFF2-40B4-BE49-F238E27FC236}">
                <a16:creationId xmlns:a16="http://schemas.microsoft.com/office/drawing/2014/main" id="{B30B1943-9D1E-4688-A6FE-6CF0A016FB8E}"/>
              </a:ext>
            </a:extLst>
          </p:cNvPr>
          <p:cNvSpPr/>
          <p:nvPr/>
        </p:nvSpPr>
        <p:spPr>
          <a:xfrm>
            <a:off x="1895493" y="4661826"/>
            <a:ext cx="912824" cy="369332"/>
          </a:xfrm>
          <a:prstGeom prst="rect">
            <a:avLst/>
          </a:prstGeom>
        </p:spPr>
        <p:txBody>
          <a:bodyPr wrap="square">
            <a:spAutoFit/>
          </a:bodyPr>
          <a:lstStyle/>
          <a:p>
            <a:pPr algn="ctr" fontAlgn="base">
              <a:spcBef>
                <a:spcPct val="0"/>
              </a:spcBef>
              <a:spcAft>
                <a:spcPct val="0"/>
              </a:spcAft>
              <a:defRPr/>
            </a:pPr>
            <a:r>
              <a:rPr lang="en" dirty="0">
                <a:solidFill>
                  <a:srgbClr val="FFFFFF"/>
                </a:solidFill>
                <a:latin typeface="+mj-lt"/>
                <a:ea typeface="Lato"/>
                <a:cs typeface="Arial" panose="020B0604020202020204" pitchFamily="34" charset="0"/>
                <a:sym typeface="Lato"/>
              </a:rPr>
              <a:t>WH</a:t>
            </a:r>
            <a:r>
              <a:rPr lang="en-GB" dirty="0">
                <a:solidFill>
                  <a:srgbClr val="FFFFFF"/>
                </a:solidFill>
                <a:latin typeface="+mj-lt"/>
                <a:ea typeface="Lato"/>
                <a:cs typeface="Arial" panose="020B0604020202020204" pitchFamily="34" charset="0"/>
                <a:sym typeface="Lato"/>
              </a:rPr>
              <a:t>AT</a:t>
            </a:r>
            <a:endParaRPr lang="en-GB" dirty="0">
              <a:solidFill>
                <a:srgbClr val="FFFFFF"/>
              </a:solidFill>
              <a:latin typeface="+mj-lt"/>
            </a:endParaRPr>
          </a:p>
        </p:txBody>
      </p:sp>
      <p:sp>
        <p:nvSpPr>
          <p:cNvPr id="12" name="TextBox 11">
            <a:extLst>
              <a:ext uri="{FF2B5EF4-FFF2-40B4-BE49-F238E27FC236}">
                <a16:creationId xmlns:a16="http://schemas.microsoft.com/office/drawing/2014/main" id="{4CBEEFFA-E9FE-4742-872B-90E4C7DD97CC}"/>
              </a:ext>
            </a:extLst>
          </p:cNvPr>
          <p:cNvSpPr txBox="1"/>
          <p:nvPr/>
        </p:nvSpPr>
        <p:spPr>
          <a:xfrm>
            <a:off x="9615522" y="1979462"/>
            <a:ext cx="111409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i="1" dirty="0">
                <a:solidFill>
                  <a:schemeClr val="accent2"/>
                </a:solidFill>
              </a:rPr>
              <a:t>Result</a:t>
            </a:r>
          </a:p>
        </p:txBody>
      </p:sp>
      <p:sp>
        <p:nvSpPr>
          <p:cNvPr id="14" name="TextBox 13">
            <a:extLst>
              <a:ext uri="{FF2B5EF4-FFF2-40B4-BE49-F238E27FC236}">
                <a16:creationId xmlns:a16="http://schemas.microsoft.com/office/drawing/2014/main" id="{82CEC2F4-5074-4D1D-8AE6-5D3A80A546C0}"/>
              </a:ext>
            </a:extLst>
          </p:cNvPr>
          <p:cNvSpPr txBox="1"/>
          <p:nvPr/>
        </p:nvSpPr>
        <p:spPr>
          <a:xfrm>
            <a:off x="9596960" y="3473598"/>
            <a:ext cx="111409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i="1" dirty="0">
                <a:solidFill>
                  <a:schemeClr val="accent2"/>
                </a:solidFill>
              </a:rPr>
              <a:t>Process</a:t>
            </a:r>
          </a:p>
        </p:txBody>
      </p:sp>
      <p:sp>
        <p:nvSpPr>
          <p:cNvPr id="15" name="TextBox 14">
            <a:extLst>
              <a:ext uri="{FF2B5EF4-FFF2-40B4-BE49-F238E27FC236}">
                <a16:creationId xmlns:a16="http://schemas.microsoft.com/office/drawing/2014/main" id="{09A2E500-873F-4653-B5FA-93F306005279}"/>
              </a:ext>
            </a:extLst>
          </p:cNvPr>
          <p:cNvSpPr txBox="1"/>
          <p:nvPr/>
        </p:nvSpPr>
        <p:spPr>
          <a:xfrm>
            <a:off x="9615522" y="5143043"/>
            <a:ext cx="111409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i="1" dirty="0">
                <a:solidFill>
                  <a:schemeClr val="accent2"/>
                </a:solidFill>
              </a:rPr>
              <a:t>Purpose</a:t>
            </a:r>
          </a:p>
        </p:txBody>
      </p:sp>
      <p:cxnSp>
        <p:nvCxnSpPr>
          <p:cNvPr id="16" name="Straight Arrow Connector 15">
            <a:extLst>
              <a:ext uri="{FF2B5EF4-FFF2-40B4-BE49-F238E27FC236}">
                <a16:creationId xmlns:a16="http://schemas.microsoft.com/office/drawing/2014/main" id="{CEE62818-13F7-4EB3-AFFC-F85D5E1B92B3}"/>
              </a:ext>
            </a:extLst>
          </p:cNvPr>
          <p:cNvCxnSpPr/>
          <p:nvPr/>
        </p:nvCxnSpPr>
        <p:spPr>
          <a:xfrm flipH="1">
            <a:off x="9474776" y="1678115"/>
            <a:ext cx="36941" cy="4252592"/>
          </a:xfrm>
          <a:prstGeom prst="straightConnector1">
            <a:avLst/>
          </a:prstGeom>
          <a:ln>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3" name="Shape 329">
            <a:extLst>
              <a:ext uri="{FF2B5EF4-FFF2-40B4-BE49-F238E27FC236}">
                <a16:creationId xmlns:a16="http://schemas.microsoft.com/office/drawing/2014/main" id="{0E14BD84-C115-4E76-85B6-FC9185D737C9}"/>
              </a:ext>
            </a:extLst>
          </p:cNvPr>
          <p:cNvSpPr txBox="1">
            <a:spLocks/>
          </p:cNvSpPr>
          <p:nvPr/>
        </p:nvSpPr>
        <p:spPr>
          <a:xfrm>
            <a:off x="4524229" y="1696914"/>
            <a:ext cx="4568184" cy="4023948"/>
          </a:xfrm>
          <a:prstGeom prst="rect">
            <a:avLst/>
          </a:prstGeom>
          <a:solidFill>
            <a:schemeClr val="accent2"/>
          </a:solidFill>
          <a:ln>
            <a:noFill/>
          </a:ln>
        </p:spPr>
        <p:txBody>
          <a:bodyPr vert="horz" wrap="square" lIns="121900" tIns="121900" rIns="121900" bIns="121900" rtlCol="0" anchor="t" anchorCtr="0">
            <a:noAutofit/>
          </a:bodyPr>
          <a:lstStyle>
            <a:lvl1pPr algn="ctr" defTabSz="685800" rtl="0" eaLnBrk="1" latinLnBrk="0" hangingPunct="1">
              <a:lnSpc>
                <a:spcPct val="90000"/>
              </a:lnSpc>
              <a:spcBef>
                <a:spcPct val="0"/>
              </a:spcBef>
              <a:buNone/>
              <a:defRPr sz="3200" kern="1200" baseline="0">
                <a:solidFill>
                  <a:schemeClr val="tx1"/>
                </a:solidFill>
                <a:latin typeface="+mj-lt"/>
                <a:ea typeface="+mj-ea"/>
                <a:cs typeface="+mj-cs"/>
              </a:defRPr>
            </a:lvl1pPr>
          </a:lstStyle>
          <a:p>
            <a:r>
              <a:rPr lang="en-US" sz="1867" b="1" dirty="0">
                <a:latin typeface="Bariol"/>
                <a:ea typeface="Lato"/>
                <a:cs typeface="Arial"/>
                <a:sym typeface="Lato"/>
              </a:rPr>
              <a:t>WHAT</a:t>
            </a:r>
            <a:br>
              <a:rPr lang="en-US" sz="1867" b="1" dirty="0">
                <a:latin typeface="Bariol"/>
                <a:ea typeface="Lato"/>
                <a:cs typeface="Arial"/>
                <a:sym typeface="Lato"/>
              </a:rPr>
            </a:br>
            <a:r>
              <a:rPr lang="en-US" sz="1867" dirty="0">
                <a:latin typeface="Bariol"/>
                <a:ea typeface="Lato"/>
                <a:cs typeface="Arial"/>
                <a:sym typeface="Lato"/>
              </a:rPr>
              <a:t>Every organization knows what they do, these are the products or services they sell/promote.</a:t>
            </a:r>
            <a:br>
              <a:rPr lang="en-US" sz="1867" dirty="0">
                <a:latin typeface="Bariol"/>
                <a:ea typeface="Lato"/>
                <a:cs typeface="Arial"/>
                <a:sym typeface="Lato"/>
              </a:rPr>
            </a:br>
            <a:br>
              <a:rPr lang="en-US" sz="1867" b="1" dirty="0">
                <a:latin typeface="Bariol"/>
                <a:ea typeface="Lato"/>
                <a:cs typeface="Arial"/>
                <a:sym typeface="Lato"/>
              </a:rPr>
            </a:br>
            <a:r>
              <a:rPr lang="en-US" sz="1867" b="1" dirty="0">
                <a:latin typeface="Bariol"/>
                <a:ea typeface="Lato"/>
                <a:cs typeface="Arial"/>
                <a:sym typeface="Lato"/>
              </a:rPr>
              <a:t>HOW</a:t>
            </a:r>
            <a:br>
              <a:rPr lang="en-US" sz="1867" b="1" dirty="0">
                <a:latin typeface="Bariol"/>
                <a:ea typeface="Lato"/>
                <a:cs typeface="Arial"/>
                <a:sym typeface="Lato"/>
              </a:rPr>
            </a:br>
            <a:r>
              <a:rPr lang="en-US" sz="1867" dirty="0">
                <a:latin typeface="Bariol"/>
                <a:ea typeface="Lato"/>
                <a:cs typeface="Arial"/>
                <a:sym typeface="Lato"/>
              </a:rPr>
              <a:t>Some </a:t>
            </a:r>
            <a:r>
              <a:rPr lang="en-US" sz="1867" dirty="0" err="1">
                <a:latin typeface="Bariol"/>
                <a:ea typeface="Lato"/>
                <a:cs typeface="Arial"/>
                <a:sym typeface="Lato"/>
              </a:rPr>
              <a:t>organisations</a:t>
            </a:r>
            <a:r>
              <a:rPr lang="en-US" sz="1867" dirty="0">
                <a:latin typeface="Bariol"/>
                <a:ea typeface="Lato"/>
                <a:cs typeface="Arial"/>
                <a:sym typeface="Lato"/>
              </a:rPr>
              <a:t> know How they do it. These are the things that make them special, set them apart from competition.</a:t>
            </a:r>
            <a:br>
              <a:rPr lang="en-US" sz="1867" dirty="0">
                <a:latin typeface="Bariol"/>
                <a:ea typeface="Lato"/>
                <a:cs typeface="Arial"/>
                <a:sym typeface="Lato"/>
              </a:rPr>
            </a:br>
            <a:br>
              <a:rPr lang="en-US" sz="1867" dirty="0">
                <a:latin typeface="Bariol"/>
                <a:ea typeface="Lato"/>
                <a:cs typeface="Arial"/>
                <a:sym typeface="Lato"/>
              </a:rPr>
            </a:br>
            <a:r>
              <a:rPr lang="en-US" sz="1867" b="1" dirty="0">
                <a:latin typeface="Bariol"/>
                <a:ea typeface="Lato"/>
                <a:cs typeface="Arial"/>
                <a:sym typeface="Lato"/>
              </a:rPr>
              <a:t>WHY</a:t>
            </a:r>
            <a:br>
              <a:rPr lang="en-US" sz="1867" b="1" dirty="0">
                <a:latin typeface="Bariol"/>
                <a:ea typeface="Lato"/>
                <a:cs typeface="Arial"/>
                <a:sym typeface="Lato"/>
              </a:rPr>
            </a:br>
            <a:r>
              <a:rPr lang="en-US" sz="1867" dirty="0">
                <a:latin typeface="Bariol"/>
                <a:ea typeface="Lato"/>
                <a:cs typeface="Arial"/>
                <a:sym typeface="Lato"/>
              </a:rPr>
              <a:t>Few </a:t>
            </a:r>
            <a:r>
              <a:rPr lang="en-US" sz="1867" dirty="0" err="1">
                <a:latin typeface="Bariol"/>
                <a:ea typeface="Lato"/>
                <a:cs typeface="Arial"/>
                <a:sym typeface="Lato"/>
              </a:rPr>
              <a:t>organisations</a:t>
            </a:r>
            <a:r>
              <a:rPr lang="en-US" sz="1867" dirty="0">
                <a:latin typeface="Bariol"/>
                <a:ea typeface="Lato"/>
                <a:cs typeface="Arial"/>
                <a:sym typeface="Lato"/>
              </a:rPr>
              <a:t> know why they do what they do. Why is the purpose, cause of belief. It’s the very reason your organization exists</a:t>
            </a:r>
            <a:endParaRPr lang="en" sz="1867" dirty="0">
              <a:ea typeface="Lato"/>
              <a:cs typeface="Arial" panose="020B0604020202020204" pitchFamily="34" charset="0"/>
            </a:endParaRPr>
          </a:p>
        </p:txBody>
      </p:sp>
    </p:spTree>
    <p:extLst>
      <p:ext uri="{BB962C8B-B14F-4D97-AF65-F5344CB8AC3E}">
        <p14:creationId xmlns:p14="http://schemas.microsoft.com/office/powerpoint/2010/main" val="26101977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ABE68-B4B7-4BA7-B6C6-BBB7E98044B5}"/>
              </a:ext>
            </a:extLst>
          </p:cNvPr>
          <p:cNvSpPr>
            <a:spLocks noGrp="1"/>
          </p:cNvSpPr>
          <p:nvPr>
            <p:ph type="title"/>
          </p:nvPr>
        </p:nvSpPr>
        <p:spPr/>
        <p:txBody>
          <a:bodyPr/>
          <a:lstStyle/>
          <a:p>
            <a:pPr algn="l"/>
            <a:endParaRPr lang="en-GB" dirty="0"/>
          </a:p>
        </p:txBody>
      </p:sp>
      <p:sp>
        <p:nvSpPr>
          <p:cNvPr id="19" name="Shape 329">
            <a:extLst>
              <a:ext uri="{FF2B5EF4-FFF2-40B4-BE49-F238E27FC236}">
                <a16:creationId xmlns:a16="http://schemas.microsoft.com/office/drawing/2014/main" id="{3906A478-B354-445A-854E-8F15B8F2DE7A}"/>
              </a:ext>
            </a:extLst>
          </p:cNvPr>
          <p:cNvSpPr txBox="1">
            <a:spLocks/>
          </p:cNvSpPr>
          <p:nvPr/>
        </p:nvSpPr>
        <p:spPr>
          <a:xfrm>
            <a:off x="5384129" y="1525282"/>
            <a:ext cx="4837112" cy="4456985"/>
          </a:xfrm>
          <a:prstGeom prst="rect">
            <a:avLst/>
          </a:prstGeom>
          <a:solidFill>
            <a:schemeClr val="accent1"/>
          </a:solidFill>
          <a:ln>
            <a:noFill/>
          </a:ln>
        </p:spPr>
        <p:txBody>
          <a:bodyPr vert="horz" wrap="square" lIns="91425" tIns="91425" rIns="91425" bIns="91425" rtlCol="0" anchor="t" anchorCtr="0">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15000"/>
              </a:lnSpc>
              <a:spcBef>
                <a:spcPts val="0"/>
              </a:spcBef>
              <a:spcAft>
                <a:spcPts val="1600"/>
              </a:spcAft>
              <a:buClr>
                <a:schemeClr val="bg1"/>
              </a:buClr>
            </a:pPr>
            <a:r>
              <a:rPr lang="en-GB" sz="1600" dirty="0">
                <a:solidFill>
                  <a:schemeClr val="bg1"/>
                </a:solidFill>
                <a:ea typeface="Lato"/>
                <a:cs typeface="Arial" panose="020B0604020202020204" pitchFamily="34" charset="0"/>
                <a:sym typeface="Lato"/>
              </a:rPr>
              <a:t>WHY</a:t>
            </a:r>
            <a:br>
              <a:rPr lang="en" sz="1300" dirty="0">
                <a:solidFill>
                  <a:schemeClr val="bg1"/>
                </a:solidFill>
                <a:latin typeface="Arial" panose="020B0604020202020204" pitchFamily="34" charset="0"/>
                <a:ea typeface="Lato"/>
                <a:cs typeface="Arial" panose="020B0604020202020204" pitchFamily="34" charset="0"/>
                <a:sym typeface="Lato"/>
              </a:rPr>
            </a:br>
            <a:r>
              <a:rPr lang="en-US" sz="1300" dirty="0">
                <a:solidFill>
                  <a:schemeClr val="bg1"/>
                </a:solidFill>
                <a:latin typeface="Arial" panose="020B0604020202020204" pitchFamily="34" charset="0"/>
                <a:ea typeface="Lato"/>
                <a:cs typeface="Arial" panose="020B0604020202020204" pitchFamily="34" charset="0"/>
                <a:sym typeface="Lato"/>
              </a:rPr>
              <a:t>We believe </a:t>
            </a:r>
            <a:r>
              <a:rPr lang="en-US" sz="1300" b="1" dirty="0">
                <a:solidFill>
                  <a:schemeClr val="bg1"/>
                </a:solidFill>
                <a:latin typeface="Arial" panose="020B0604020202020204" pitchFamily="34" charset="0"/>
                <a:ea typeface="Lato"/>
                <a:cs typeface="Arial" panose="020B0604020202020204" pitchFamily="34" charset="0"/>
                <a:sym typeface="Lato"/>
              </a:rPr>
              <a:t>mainstreaming</a:t>
            </a:r>
            <a:r>
              <a:rPr lang="en-US" sz="1300" dirty="0">
                <a:solidFill>
                  <a:schemeClr val="bg1"/>
                </a:solidFill>
                <a:latin typeface="Arial" panose="020B0604020202020204" pitchFamily="34" charset="0"/>
                <a:ea typeface="Lato"/>
                <a:cs typeface="Arial" panose="020B0604020202020204" pitchFamily="34" charset="0"/>
                <a:sym typeface="Lato"/>
              </a:rPr>
              <a:t> a healthy, high-performance and zero-carbon built environment is key to tackle the climate emergency.</a:t>
            </a:r>
            <a:br>
              <a:rPr lang="en-US" sz="1300" dirty="0">
                <a:solidFill>
                  <a:schemeClr val="bg1"/>
                </a:solidFill>
                <a:latin typeface="Arial" panose="020B0604020202020204" pitchFamily="34" charset="0"/>
                <a:ea typeface="Lato"/>
                <a:cs typeface="Arial" panose="020B0604020202020204" pitchFamily="34" charset="0"/>
                <a:sym typeface="Lato"/>
              </a:rPr>
            </a:br>
            <a:br>
              <a:rPr lang="en-US" sz="1300" dirty="0">
                <a:solidFill>
                  <a:schemeClr val="bg1"/>
                </a:solidFill>
                <a:latin typeface="Arial" panose="020B0604020202020204" pitchFamily="34" charset="0"/>
                <a:ea typeface="Lato"/>
                <a:cs typeface="Arial" panose="020B0604020202020204" pitchFamily="34" charset="0"/>
                <a:sym typeface="Lato"/>
              </a:rPr>
            </a:br>
            <a:r>
              <a:rPr lang="en" sz="1600" dirty="0">
                <a:solidFill>
                  <a:schemeClr val="bg1"/>
                </a:solidFill>
                <a:cs typeface="Arial" panose="020B0604020202020204" pitchFamily="34" charset="0"/>
                <a:sym typeface="Lato"/>
              </a:rPr>
              <a:t>HOW</a:t>
            </a:r>
            <a:br>
              <a:rPr lang="en" sz="1300" dirty="0">
                <a:solidFill>
                  <a:schemeClr val="bg1"/>
                </a:solidFill>
                <a:latin typeface="Arial" panose="020B0604020202020204" pitchFamily="34" charset="0"/>
                <a:ea typeface="Lato"/>
                <a:cs typeface="Arial" panose="020B0604020202020204" pitchFamily="34" charset="0"/>
                <a:sym typeface="Lato"/>
              </a:rPr>
            </a:br>
            <a:r>
              <a:rPr lang="en-US" sz="1300" dirty="0">
                <a:solidFill>
                  <a:schemeClr val="bg1"/>
                </a:solidFill>
                <a:latin typeface="Arial" panose="020B0604020202020204" pitchFamily="34" charset="0"/>
                <a:ea typeface="Lato"/>
                <a:cs typeface="Arial" panose="020B0604020202020204" pitchFamily="34" charset="0"/>
                <a:sym typeface="Lato"/>
              </a:rPr>
              <a:t>That’s we promote the </a:t>
            </a:r>
            <a:r>
              <a:rPr lang="en-US" sz="1300" i="1" dirty="0" err="1">
                <a:solidFill>
                  <a:schemeClr val="bg1"/>
                </a:solidFill>
                <a:latin typeface="Arial" panose="020B0604020202020204" pitchFamily="34" charset="0"/>
                <a:ea typeface="Lato"/>
                <a:cs typeface="Arial" panose="020B0604020202020204" pitchFamily="34" charset="0"/>
                <a:sym typeface="Lato"/>
              </a:rPr>
              <a:t>NetZeroBuild</a:t>
            </a:r>
            <a:r>
              <a:rPr lang="en-US" sz="1300" dirty="0">
                <a:solidFill>
                  <a:schemeClr val="bg1"/>
                </a:solidFill>
                <a:latin typeface="Arial" panose="020B0604020202020204" pitchFamily="34" charset="0"/>
                <a:ea typeface="Lato"/>
                <a:cs typeface="Arial" panose="020B0604020202020204" pitchFamily="34" charset="0"/>
                <a:sym typeface="Lato"/>
              </a:rPr>
              <a:t> standard which is the most energy efficient building standard thanks to its rigorous design and build approach, quality assurance and demonstrated performance.</a:t>
            </a:r>
            <a:br>
              <a:rPr lang="en" sz="1300" dirty="0">
                <a:solidFill>
                  <a:schemeClr val="bg1"/>
                </a:solidFill>
                <a:latin typeface="Arial" panose="020B0604020202020204" pitchFamily="34" charset="0"/>
                <a:ea typeface="Lato"/>
                <a:cs typeface="Arial" panose="020B0604020202020204" pitchFamily="34" charset="0"/>
                <a:sym typeface="Lato"/>
              </a:rPr>
            </a:br>
            <a:br>
              <a:rPr lang="en" sz="1300" dirty="0">
                <a:solidFill>
                  <a:schemeClr val="bg1"/>
                </a:solidFill>
                <a:latin typeface="Arial" panose="020B0604020202020204" pitchFamily="34" charset="0"/>
                <a:ea typeface="Lato"/>
                <a:cs typeface="Arial" panose="020B0604020202020204" pitchFamily="34" charset="0"/>
                <a:sym typeface="Lato"/>
              </a:rPr>
            </a:br>
            <a:r>
              <a:rPr lang="en" sz="1600" dirty="0">
                <a:solidFill>
                  <a:schemeClr val="bg1"/>
                </a:solidFill>
                <a:cs typeface="Arial" panose="020B0604020202020204" pitchFamily="34" charset="0"/>
                <a:sym typeface="Lato"/>
              </a:rPr>
              <a:t>WH</a:t>
            </a:r>
            <a:r>
              <a:rPr lang="en-GB" sz="1600" dirty="0">
                <a:solidFill>
                  <a:schemeClr val="bg1"/>
                </a:solidFill>
                <a:cs typeface="Arial" panose="020B0604020202020204" pitchFamily="34" charset="0"/>
                <a:sym typeface="Lato"/>
              </a:rPr>
              <a:t>AT</a:t>
            </a:r>
            <a:br>
              <a:rPr lang="en" sz="1300" dirty="0">
                <a:solidFill>
                  <a:schemeClr val="bg1"/>
                </a:solidFill>
                <a:latin typeface="Arial" panose="020B0604020202020204" pitchFamily="34" charset="0"/>
                <a:ea typeface="Lato"/>
                <a:cs typeface="Arial" panose="020B0604020202020204" pitchFamily="34" charset="0"/>
                <a:sym typeface="Lato"/>
              </a:rPr>
            </a:br>
            <a:r>
              <a:rPr lang="en" sz="1300" dirty="0">
                <a:solidFill>
                  <a:schemeClr val="bg1"/>
                </a:solidFill>
                <a:latin typeface="Arial" panose="020B0604020202020204" pitchFamily="34" charset="0"/>
                <a:ea typeface="Lato"/>
                <a:cs typeface="Arial" panose="020B0604020202020204" pitchFamily="34" charset="0"/>
                <a:sym typeface="Lato"/>
              </a:rPr>
              <a:t> &gt; </a:t>
            </a:r>
            <a:r>
              <a:rPr lang="en-GB" sz="1300" b="1" dirty="0">
                <a:solidFill>
                  <a:schemeClr val="bg1"/>
                </a:solidFill>
                <a:latin typeface="Arial" panose="020B0604020202020204" pitchFamily="34" charset="0"/>
                <a:cs typeface="Arial" panose="020B0604020202020204" pitchFamily="34" charset="0"/>
              </a:rPr>
              <a:t>Awareness</a:t>
            </a:r>
            <a:r>
              <a:rPr lang="en-GB" sz="1300" dirty="0">
                <a:solidFill>
                  <a:schemeClr val="bg1"/>
                </a:solidFill>
                <a:latin typeface="Arial" panose="020B0604020202020204" pitchFamily="34" charset="0"/>
                <a:cs typeface="Arial" panose="020B0604020202020204" pitchFamily="34" charset="0"/>
              </a:rPr>
              <a:t> and </a:t>
            </a:r>
            <a:r>
              <a:rPr lang="en-GB" sz="1300" b="1" dirty="0">
                <a:solidFill>
                  <a:schemeClr val="bg1"/>
                </a:solidFill>
                <a:latin typeface="Arial" panose="020B0604020202020204" pitchFamily="34" charset="0"/>
                <a:cs typeface="Arial" panose="020B0604020202020204" pitchFamily="34" charset="0"/>
              </a:rPr>
              <a:t>education</a:t>
            </a:r>
            <a:r>
              <a:rPr lang="en-GB" sz="1300" dirty="0">
                <a:solidFill>
                  <a:schemeClr val="bg1"/>
                </a:solidFill>
                <a:latin typeface="Arial" panose="020B0604020202020204" pitchFamily="34" charset="0"/>
                <a:cs typeface="Arial" panose="020B0604020202020204" pitchFamily="34" charset="0"/>
              </a:rPr>
              <a:t> campaigns for all built environment stakeholders – </a:t>
            </a:r>
            <a:r>
              <a:rPr lang="en-GB" sz="1300" dirty="0" err="1">
                <a:solidFill>
                  <a:schemeClr val="bg1"/>
                </a:solidFill>
                <a:latin typeface="Arial" panose="020B0604020202020204" pitchFamily="34" charset="0"/>
                <a:cs typeface="Arial" panose="020B0604020202020204" pitchFamily="34" charset="0"/>
              </a:rPr>
              <a:t>incl</a:t>
            </a:r>
            <a:r>
              <a:rPr lang="en-GB" sz="1300" dirty="0">
                <a:solidFill>
                  <a:schemeClr val="bg1"/>
                </a:solidFill>
                <a:latin typeface="Arial" panose="020B0604020202020204" pitchFamily="34" charset="0"/>
                <a:cs typeface="Arial" panose="020B0604020202020204" pitchFamily="34" charset="0"/>
              </a:rPr>
              <a:t> the public.</a:t>
            </a:r>
            <a:br>
              <a:rPr lang="en-GB" sz="1300" dirty="0">
                <a:solidFill>
                  <a:schemeClr val="bg1"/>
                </a:solidFill>
                <a:latin typeface="Arial" panose="020B0604020202020204" pitchFamily="34" charset="0"/>
                <a:cs typeface="Arial" panose="020B0604020202020204" pitchFamily="34" charset="0"/>
              </a:rPr>
            </a:br>
            <a:r>
              <a:rPr lang="en-GB" sz="1300" dirty="0">
                <a:solidFill>
                  <a:schemeClr val="bg1"/>
                </a:solidFill>
                <a:latin typeface="Arial" panose="020B0604020202020204" pitchFamily="34" charset="0"/>
                <a:cs typeface="Arial" panose="020B0604020202020204" pitchFamily="34" charset="0"/>
              </a:rPr>
              <a:t>&gt; Support the training of designers and contractors of </a:t>
            </a:r>
            <a:r>
              <a:rPr lang="en-US" sz="1300" i="1" dirty="0" err="1">
                <a:solidFill>
                  <a:schemeClr val="bg1"/>
                </a:solidFill>
                <a:latin typeface="Arial" panose="020B0604020202020204" pitchFamily="34" charset="0"/>
                <a:ea typeface="Lato"/>
                <a:cs typeface="Arial" panose="020B0604020202020204" pitchFamily="34" charset="0"/>
                <a:sym typeface="Lato"/>
              </a:rPr>
              <a:t>NetZeroBuild</a:t>
            </a:r>
            <a:r>
              <a:rPr lang="en-GB" sz="1300" dirty="0">
                <a:solidFill>
                  <a:schemeClr val="bg1"/>
                </a:solidFill>
                <a:latin typeface="Arial" panose="020B0604020202020204" pitchFamily="34" charset="0"/>
                <a:cs typeface="Arial" panose="020B0604020202020204" pitchFamily="34" charset="0"/>
              </a:rPr>
              <a:t> buildings.</a:t>
            </a:r>
            <a:br>
              <a:rPr lang="en-GB" sz="1300" dirty="0">
                <a:solidFill>
                  <a:schemeClr val="bg1"/>
                </a:solidFill>
                <a:latin typeface="Arial" panose="020B0604020202020204" pitchFamily="34" charset="0"/>
                <a:cs typeface="Arial" panose="020B0604020202020204" pitchFamily="34" charset="0"/>
              </a:rPr>
            </a:br>
            <a:r>
              <a:rPr lang="en-GB" sz="1300" dirty="0">
                <a:solidFill>
                  <a:schemeClr val="bg1"/>
                </a:solidFill>
                <a:latin typeface="Arial" panose="020B0604020202020204" pitchFamily="34" charset="0"/>
                <a:cs typeface="Arial" panose="020B0604020202020204" pitchFamily="34" charset="0"/>
              </a:rPr>
              <a:t>&gt; Maintain the rigorous standard and certification process.</a:t>
            </a:r>
            <a:br>
              <a:rPr lang="en-GB" sz="1300" dirty="0">
                <a:solidFill>
                  <a:schemeClr val="bg1"/>
                </a:solidFill>
                <a:latin typeface="Arial" panose="020B0604020202020204" pitchFamily="34" charset="0"/>
                <a:cs typeface="Arial" panose="020B0604020202020204" pitchFamily="34" charset="0"/>
              </a:rPr>
            </a:br>
            <a:r>
              <a:rPr lang="en-GB" sz="1300" dirty="0">
                <a:solidFill>
                  <a:schemeClr val="bg1"/>
                </a:solidFill>
                <a:latin typeface="Arial" panose="020B0604020202020204" pitchFamily="34" charset="0"/>
                <a:cs typeface="Arial" panose="020B0604020202020204" pitchFamily="34" charset="0"/>
              </a:rPr>
              <a:t>Collect and communicate evidence of performance.</a:t>
            </a:r>
            <a:endParaRPr lang="en" sz="1300" dirty="0">
              <a:solidFill>
                <a:schemeClr val="bg1"/>
              </a:solidFill>
              <a:latin typeface="Arial" panose="020B0604020202020204" pitchFamily="34" charset="0"/>
              <a:ea typeface="Lato"/>
              <a:cs typeface="Arial" panose="020B0604020202020204" pitchFamily="34" charset="0"/>
              <a:sym typeface="Lato"/>
            </a:endParaRPr>
          </a:p>
        </p:txBody>
      </p:sp>
      <p:sp>
        <p:nvSpPr>
          <p:cNvPr id="20" name="Oval 19">
            <a:extLst>
              <a:ext uri="{FF2B5EF4-FFF2-40B4-BE49-F238E27FC236}">
                <a16:creationId xmlns:a16="http://schemas.microsoft.com/office/drawing/2014/main" id="{3455D3B6-2010-405E-9306-47AF6C3CA9FE}"/>
              </a:ext>
            </a:extLst>
          </p:cNvPr>
          <p:cNvSpPr>
            <a:spLocks noChangeAspect="1"/>
          </p:cNvSpPr>
          <p:nvPr/>
        </p:nvSpPr>
        <p:spPr>
          <a:xfrm>
            <a:off x="1974829" y="2074051"/>
            <a:ext cx="3050355" cy="3050355"/>
          </a:xfrm>
          <a:prstGeom prst="ellipse">
            <a:avLst/>
          </a:prstGeom>
          <a:solidFill>
            <a:srgbClr val="D3EE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a:extLst>
              <a:ext uri="{FF2B5EF4-FFF2-40B4-BE49-F238E27FC236}">
                <a16:creationId xmlns:a16="http://schemas.microsoft.com/office/drawing/2014/main" id="{4F9AA819-5F77-4684-A7F5-7301030AE52C}"/>
              </a:ext>
            </a:extLst>
          </p:cNvPr>
          <p:cNvSpPr>
            <a:spLocks noChangeAspect="1"/>
          </p:cNvSpPr>
          <p:nvPr/>
        </p:nvSpPr>
        <p:spPr>
          <a:xfrm>
            <a:off x="2393689" y="2516072"/>
            <a:ext cx="2170619" cy="21706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a:extLst>
              <a:ext uri="{FF2B5EF4-FFF2-40B4-BE49-F238E27FC236}">
                <a16:creationId xmlns:a16="http://schemas.microsoft.com/office/drawing/2014/main" id="{DD3C7636-31EB-4169-AA21-7961584A8C81}"/>
              </a:ext>
            </a:extLst>
          </p:cNvPr>
          <p:cNvSpPr>
            <a:spLocks noChangeAspect="1"/>
          </p:cNvSpPr>
          <p:nvPr/>
        </p:nvSpPr>
        <p:spPr>
          <a:xfrm>
            <a:off x="2825689" y="2952321"/>
            <a:ext cx="1302371" cy="1302371"/>
          </a:xfrm>
          <a:prstGeom prst="ellipse">
            <a:avLst/>
          </a:prstGeom>
          <a:solidFill>
            <a:srgbClr val="308A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
                <a:latin typeface="Bariol"/>
                <a:ea typeface="Lato"/>
                <a:cs typeface="Arial" panose="020B0604020202020204" pitchFamily="34" charset="0"/>
                <a:sym typeface="Lato"/>
              </a:rPr>
              <a:t>WHY</a:t>
            </a:r>
            <a:endParaRPr lang="en-GB"/>
          </a:p>
        </p:txBody>
      </p:sp>
      <p:sp>
        <p:nvSpPr>
          <p:cNvPr id="23" name="Rectangle 22">
            <a:extLst>
              <a:ext uri="{FF2B5EF4-FFF2-40B4-BE49-F238E27FC236}">
                <a16:creationId xmlns:a16="http://schemas.microsoft.com/office/drawing/2014/main" id="{60278882-C4C9-499C-AB07-8C5FF17BFC86}"/>
              </a:ext>
            </a:extLst>
          </p:cNvPr>
          <p:cNvSpPr/>
          <p:nvPr/>
        </p:nvSpPr>
        <p:spPr>
          <a:xfrm>
            <a:off x="3150592" y="4253581"/>
            <a:ext cx="888760" cy="369332"/>
          </a:xfrm>
          <a:prstGeom prst="rect">
            <a:avLst/>
          </a:prstGeom>
        </p:spPr>
        <p:txBody>
          <a:bodyPr wrap="square">
            <a:spAutoFit/>
          </a:bodyPr>
          <a:lstStyle/>
          <a:p>
            <a:r>
              <a:rPr lang="en-GB">
                <a:solidFill>
                  <a:schemeClr val="tx2"/>
                </a:solidFill>
                <a:latin typeface="Bariol"/>
                <a:ea typeface="Lato"/>
                <a:cs typeface="Arial" panose="020B0604020202020204" pitchFamily="34" charset="0"/>
                <a:sym typeface="Lato"/>
              </a:rPr>
              <a:t>HOW</a:t>
            </a:r>
            <a:endParaRPr lang="en-GB">
              <a:solidFill>
                <a:schemeClr val="tx2"/>
              </a:solidFill>
            </a:endParaRPr>
          </a:p>
        </p:txBody>
      </p:sp>
      <p:sp>
        <p:nvSpPr>
          <p:cNvPr id="24" name="Rectangle 23">
            <a:extLst>
              <a:ext uri="{FF2B5EF4-FFF2-40B4-BE49-F238E27FC236}">
                <a16:creationId xmlns:a16="http://schemas.microsoft.com/office/drawing/2014/main" id="{696DDFC2-3319-4B3E-859C-EC4275C1501B}"/>
              </a:ext>
            </a:extLst>
          </p:cNvPr>
          <p:cNvSpPr/>
          <p:nvPr/>
        </p:nvSpPr>
        <p:spPr>
          <a:xfrm>
            <a:off x="3151622" y="4725546"/>
            <a:ext cx="944693" cy="369332"/>
          </a:xfrm>
          <a:prstGeom prst="rect">
            <a:avLst/>
          </a:prstGeom>
        </p:spPr>
        <p:txBody>
          <a:bodyPr wrap="square">
            <a:spAutoFit/>
          </a:bodyPr>
          <a:lstStyle/>
          <a:p>
            <a:r>
              <a:rPr lang="en">
                <a:solidFill>
                  <a:schemeClr val="tx2"/>
                </a:solidFill>
                <a:latin typeface="Bariol"/>
                <a:ea typeface="Lato"/>
                <a:cs typeface="Arial" panose="020B0604020202020204" pitchFamily="34" charset="0"/>
                <a:sym typeface="Lato"/>
              </a:rPr>
              <a:t>WH</a:t>
            </a:r>
            <a:r>
              <a:rPr lang="en-GB">
                <a:solidFill>
                  <a:schemeClr val="tx2"/>
                </a:solidFill>
                <a:latin typeface="Bariol"/>
                <a:ea typeface="Lato"/>
                <a:cs typeface="Arial" panose="020B0604020202020204" pitchFamily="34" charset="0"/>
                <a:sym typeface="Lato"/>
              </a:rPr>
              <a:t>AT</a:t>
            </a:r>
            <a:endParaRPr lang="en-GB">
              <a:solidFill>
                <a:schemeClr val="tx2"/>
              </a:solidFill>
            </a:endParaRPr>
          </a:p>
        </p:txBody>
      </p:sp>
      <p:cxnSp>
        <p:nvCxnSpPr>
          <p:cNvPr id="25" name="Straight Arrow Connector 24">
            <a:extLst>
              <a:ext uri="{FF2B5EF4-FFF2-40B4-BE49-F238E27FC236}">
                <a16:creationId xmlns:a16="http://schemas.microsoft.com/office/drawing/2014/main" id="{F8B79C88-72E0-42E4-8E6B-989102693EC9}"/>
              </a:ext>
            </a:extLst>
          </p:cNvPr>
          <p:cNvCxnSpPr/>
          <p:nvPr/>
        </p:nvCxnSpPr>
        <p:spPr>
          <a:xfrm>
            <a:off x="3659473" y="3799157"/>
            <a:ext cx="468588" cy="1111964"/>
          </a:xfrm>
          <a:prstGeom prst="straightConnector1">
            <a:avLst/>
          </a:prstGeom>
          <a:ln w="38100">
            <a:solidFill>
              <a:srgbClr val="0C9DC6"/>
            </a:solidFill>
            <a:tailEnd type="triangle"/>
          </a:ln>
        </p:spPr>
        <p:style>
          <a:lnRef idx="1">
            <a:schemeClr val="accent1"/>
          </a:lnRef>
          <a:fillRef idx="0">
            <a:schemeClr val="accent1"/>
          </a:fillRef>
          <a:effectRef idx="0">
            <a:schemeClr val="accent1"/>
          </a:effectRef>
          <a:fontRef idx="minor">
            <a:schemeClr val="tx1"/>
          </a:fontRef>
        </p:style>
      </p:cxnSp>
      <p:sp>
        <p:nvSpPr>
          <p:cNvPr id="10" name="Title 5">
            <a:extLst>
              <a:ext uri="{FF2B5EF4-FFF2-40B4-BE49-F238E27FC236}">
                <a16:creationId xmlns:a16="http://schemas.microsoft.com/office/drawing/2014/main" id="{69F0DDF1-BC86-4481-9E4A-419A302ED8C9}"/>
              </a:ext>
            </a:extLst>
          </p:cNvPr>
          <p:cNvSpPr txBox="1">
            <a:spLocks/>
          </p:cNvSpPr>
          <p:nvPr/>
        </p:nvSpPr>
        <p:spPr>
          <a:xfrm>
            <a:off x="842579" y="377083"/>
            <a:ext cx="7729728" cy="1188720"/>
          </a:xfrm>
          <a:ln>
            <a:noFill/>
          </a:ln>
        </p:spPr>
        <p:txBody>
          <a:bodyPr>
            <a:normAutofit fontScale="97500"/>
          </a:bodyPr>
          <a:lstStyle>
            <a:lvl1pPr algn="ctr" defTabSz="685800" rtl="0" eaLnBrk="1" latinLnBrk="0" hangingPunct="1">
              <a:lnSpc>
                <a:spcPct val="90000"/>
              </a:lnSpc>
              <a:spcBef>
                <a:spcPct val="0"/>
              </a:spcBef>
              <a:buNone/>
              <a:defRPr sz="3200" kern="1200" baseline="0">
                <a:solidFill>
                  <a:schemeClr val="tx1"/>
                </a:solidFill>
                <a:latin typeface="+mj-lt"/>
                <a:ea typeface="+mj-ea"/>
                <a:cs typeface="+mj-cs"/>
              </a:defRPr>
            </a:lvl1pPr>
          </a:lstStyle>
          <a:p>
            <a:pPr algn="l"/>
            <a:r>
              <a:rPr lang="fr-FR" sz="4267" dirty="0"/>
              <a:t>Example</a:t>
            </a:r>
          </a:p>
        </p:txBody>
      </p:sp>
    </p:spTree>
    <p:extLst>
      <p:ext uri="{BB962C8B-B14F-4D97-AF65-F5344CB8AC3E}">
        <p14:creationId xmlns:p14="http://schemas.microsoft.com/office/powerpoint/2010/main" val="1843071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Shape 329">
            <a:extLst>
              <a:ext uri="{FF2B5EF4-FFF2-40B4-BE49-F238E27FC236}">
                <a16:creationId xmlns:a16="http://schemas.microsoft.com/office/drawing/2014/main" id="{3906A478-B354-445A-854E-8F15B8F2DE7A}"/>
              </a:ext>
            </a:extLst>
          </p:cNvPr>
          <p:cNvSpPr txBox="1">
            <a:spLocks/>
          </p:cNvSpPr>
          <p:nvPr/>
        </p:nvSpPr>
        <p:spPr>
          <a:xfrm>
            <a:off x="5384129" y="1525282"/>
            <a:ext cx="4837112" cy="4456985"/>
          </a:xfrm>
          <a:prstGeom prst="rect">
            <a:avLst/>
          </a:prstGeom>
          <a:solidFill>
            <a:schemeClr val="accent1"/>
          </a:solidFill>
          <a:ln>
            <a:noFill/>
          </a:ln>
        </p:spPr>
        <p:txBody>
          <a:bodyPr vert="horz" wrap="square" lIns="91425" tIns="91425" rIns="91425" bIns="91425" rtlCol="0" anchor="t" anchorCtr="0">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15000"/>
              </a:lnSpc>
              <a:spcBef>
                <a:spcPts val="0"/>
              </a:spcBef>
              <a:spcAft>
                <a:spcPts val="1600"/>
              </a:spcAft>
              <a:buClr>
                <a:schemeClr val="bg1"/>
              </a:buClr>
            </a:pPr>
            <a:r>
              <a:rPr lang="en-GB" sz="1600" dirty="0">
                <a:solidFill>
                  <a:schemeClr val="bg1"/>
                </a:solidFill>
                <a:ea typeface="Lato"/>
                <a:cs typeface="Arial" panose="020B0604020202020204" pitchFamily="34" charset="0"/>
                <a:sym typeface="Lato"/>
              </a:rPr>
              <a:t>WHY</a:t>
            </a:r>
            <a:br>
              <a:rPr lang="en" sz="1300" dirty="0">
                <a:solidFill>
                  <a:schemeClr val="bg1"/>
                </a:solidFill>
                <a:latin typeface="Arial" panose="020B0604020202020204" pitchFamily="34" charset="0"/>
                <a:ea typeface="Lato"/>
                <a:cs typeface="Arial" panose="020B0604020202020204" pitchFamily="34" charset="0"/>
                <a:sym typeface="Lato"/>
              </a:rPr>
            </a:br>
            <a:endParaRPr lang="en-US" sz="1300" dirty="0">
              <a:solidFill>
                <a:schemeClr val="bg1"/>
              </a:solidFill>
              <a:latin typeface="Arial" panose="020B0604020202020204" pitchFamily="34" charset="0"/>
              <a:ea typeface="Lato"/>
              <a:cs typeface="Arial" panose="020B0604020202020204" pitchFamily="34" charset="0"/>
              <a:sym typeface="Lato"/>
            </a:endParaRPr>
          </a:p>
          <a:p>
            <a:pPr algn="ctr">
              <a:lnSpc>
                <a:spcPct val="115000"/>
              </a:lnSpc>
              <a:spcBef>
                <a:spcPts val="0"/>
              </a:spcBef>
              <a:spcAft>
                <a:spcPts val="1600"/>
              </a:spcAft>
              <a:buClr>
                <a:schemeClr val="bg1"/>
              </a:buClr>
            </a:pPr>
            <a:br>
              <a:rPr lang="en-US" sz="1300" dirty="0">
                <a:solidFill>
                  <a:schemeClr val="bg1"/>
                </a:solidFill>
                <a:latin typeface="Arial" panose="020B0604020202020204" pitchFamily="34" charset="0"/>
                <a:ea typeface="Lato"/>
                <a:cs typeface="Arial" panose="020B0604020202020204" pitchFamily="34" charset="0"/>
                <a:sym typeface="Lato"/>
              </a:rPr>
            </a:br>
            <a:endParaRPr lang="en-US" sz="1300" dirty="0">
              <a:solidFill>
                <a:schemeClr val="bg1"/>
              </a:solidFill>
              <a:latin typeface="Arial" panose="020B0604020202020204" pitchFamily="34" charset="0"/>
              <a:ea typeface="Lato"/>
              <a:cs typeface="Arial" panose="020B0604020202020204" pitchFamily="34" charset="0"/>
              <a:sym typeface="Lato"/>
            </a:endParaRPr>
          </a:p>
          <a:p>
            <a:pPr algn="ctr">
              <a:lnSpc>
                <a:spcPct val="115000"/>
              </a:lnSpc>
              <a:spcBef>
                <a:spcPts val="0"/>
              </a:spcBef>
              <a:spcAft>
                <a:spcPts val="1600"/>
              </a:spcAft>
              <a:buClr>
                <a:schemeClr val="bg1"/>
              </a:buClr>
            </a:pPr>
            <a:r>
              <a:rPr lang="en" sz="1600" dirty="0">
                <a:solidFill>
                  <a:schemeClr val="bg1"/>
                </a:solidFill>
                <a:cs typeface="Arial" panose="020B0604020202020204" pitchFamily="34" charset="0"/>
                <a:sym typeface="Lato"/>
              </a:rPr>
              <a:t>HOW</a:t>
            </a:r>
            <a:br>
              <a:rPr lang="en" sz="1300" dirty="0">
                <a:solidFill>
                  <a:schemeClr val="bg1"/>
                </a:solidFill>
                <a:latin typeface="Arial" panose="020B0604020202020204" pitchFamily="34" charset="0"/>
                <a:ea typeface="Lato"/>
                <a:cs typeface="Arial" panose="020B0604020202020204" pitchFamily="34" charset="0"/>
                <a:sym typeface="Lato"/>
              </a:rPr>
            </a:br>
            <a:br>
              <a:rPr lang="en" sz="1300" dirty="0">
                <a:solidFill>
                  <a:schemeClr val="bg1"/>
                </a:solidFill>
                <a:latin typeface="Arial" panose="020B0604020202020204" pitchFamily="34" charset="0"/>
                <a:ea typeface="Lato"/>
                <a:cs typeface="Arial" panose="020B0604020202020204" pitchFamily="34" charset="0"/>
                <a:sym typeface="Lato"/>
              </a:rPr>
            </a:br>
            <a:br>
              <a:rPr lang="en" sz="1300" dirty="0">
                <a:solidFill>
                  <a:schemeClr val="bg1"/>
                </a:solidFill>
                <a:latin typeface="Arial" panose="020B0604020202020204" pitchFamily="34" charset="0"/>
                <a:ea typeface="Lato"/>
                <a:cs typeface="Arial" panose="020B0604020202020204" pitchFamily="34" charset="0"/>
                <a:sym typeface="Lato"/>
              </a:rPr>
            </a:br>
            <a:endParaRPr lang="en" sz="1300" dirty="0">
              <a:solidFill>
                <a:schemeClr val="bg1"/>
              </a:solidFill>
              <a:latin typeface="Arial" panose="020B0604020202020204" pitchFamily="34" charset="0"/>
              <a:ea typeface="Lato"/>
              <a:cs typeface="Arial" panose="020B0604020202020204" pitchFamily="34" charset="0"/>
              <a:sym typeface="Lato"/>
            </a:endParaRPr>
          </a:p>
          <a:p>
            <a:pPr algn="ctr">
              <a:lnSpc>
                <a:spcPct val="115000"/>
              </a:lnSpc>
              <a:spcBef>
                <a:spcPts val="0"/>
              </a:spcBef>
              <a:spcAft>
                <a:spcPts val="1600"/>
              </a:spcAft>
              <a:buClr>
                <a:schemeClr val="bg1"/>
              </a:buClr>
            </a:pPr>
            <a:endParaRPr lang="en" sz="1300" dirty="0">
              <a:solidFill>
                <a:schemeClr val="bg1"/>
              </a:solidFill>
              <a:latin typeface="Arial" panose="020B0604020202020204" pitchFamily="34" charset="0"/>
              <a:ea typeface="Lato"/>
              <a:cs typeface="Arial" panose="020B0604020202020204" pitchFamily="34" charset="0"/>
              <a:sym typeface="Lato"/>
            </a:endParaRPr>
          </a:p>
          <a:p>
            <a:pPr algn="ctr">
              <a:lnSpc>
                <a:spcPct val="115000"/>
              </a:lnSpc>
              <a:spcBef>
                <a:spcPts val="0"/>
              </a:spcBef>
              <a:spcAft>
                <a:spcPts val="1600"/>
              </a:spcAft>
              <a:buClr>
                <a:schemeClr val="bg1"/>
              </a:buClr>
            </a:pPr>
            <a:r>
              <a:rPr lang="en" sz="1600" dirty="0">
                <a:solidFill>
                  <a:schemeClr val="bg1"/>
                </a:solidFill>
                <a:cs typeface="Arial" panose="020B0604020202020204" pitchFamily="34" charset="0"/>
                <a:sym typeface="Lato"/>
              </a:rPr>
              <a:t>WH</a:t>
            </a:r>
            <a:r>
              <a:rPr lang="en-GB" sz="1600" dirty="0">
                <a:solidFill>
                  <a:schemeClr val="bg1"/>
                </a:solidFill>
                <a:cs typeface="Arial" panose="020B0604020202020204" pitchFamily="34" charset="0"/>
                <a:sym typeface="Lato"/>
              </a:rPr>
              <a:t>AT</a:t>
            </a:r>
            <a:br>
              <a:rPr lang="en" sz="1300" dirty="0">
                <a:solidFill>
                  <a:schemeClr val="bg1"/>
                </a:solidFill>
                <a:latin typeface="Arial" panose="020B0604020202020204" pitchFamily="34" charset="0"/>
                <a:ea typeface="Lato"/>
                <a:cs typeface="Arial" panose="020B0604020202020204" pitchFamily="34" charset="0"/>
                <a:sym typeface="Lato"/>
              </a:rPr>
            </a:br>
            <a:r>
              <a:rPr lang="en" sz="1300" dirty="0">
                <a:solidFill>
                  <a:schemeClr val="bg1"/>
                </a:solidFill>
                <a:latin typeface="Arial" panose="020B0604020202020204" pitchFamily="34" charset="0"/>
                <a:ea typeface="Lato"/>
                <a:cs typeface="Arial" panose="020B0604020202020204" pitchFamily="34" charset="0"/>
                <a:sym typeface="Lato"/>
              </a:rPr>
              <a:t> </a:t>
            </a:r>
          </a:p>
        </p:txBody>
      </p:sp>
      <p:sp>
        <p:nvSpPr>
          <p:cNvPr id="20" name="Oval 19">
            <a:extLst>
              <a:ext uri="{FF2B5EF4-FFF2-40B4-BE49-F238E27FC236}">
                <a16:creationId xmlns:a16="http://schemas.microsoft.com/office/drawing/2014/main" id="{3455D3B6-2010-405E-9306-47AF6C3CA9FE}"/>
              </a:ext>
            </a:extLst>
          </p:cNvPr>
          <p:cNvSpPr>
            <a:spLocks noChangeAspect="1"/>
          </p:cNvSpPr>
          <p:nvPr/>
        </p:nvSpPr>
        <p:spPr>
          <a:xfrm>
            <a:off x="1974829" y="2074051"/>
            <a:ext cx="3050355" cy="3050355"/>
          </a:xfrm>
          <a:prstGeom prst="ellipse">
            <a:avLst/>
          </a:prstGeom>
          <a:solidFill>
            <a:srgbClr val="D3EE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a:extLst>
              <a:ext uri="{FF2B5EF4-FFF2-40B4-BE49-F238E27FC236}">
                <a16:creationId xmlns:a16="http://schemas.microsoft.com/office/drawing/2014/main" id="{4F9AA819-5F77-4684-A7F5-7301030AE52C}"/>
              </a:ext>
            </a:extLst>
          </p:cNvPr>
          <p:cNvSpPr>
            <a:spLocks noChangeAspect="1"/>
          </p:cNvSpPr>
          <p:nvPr/>
        </p:nvSpPr>
        <p:spPr>
          <a:xfrm>
            <a:off x="2393689" y="2516072"/>
            <a:ext cx="2170619" cy="21706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a:extLst>
              <a:ext uri="{FF2B5EF4-FFF2-40B4-BE49-F238E27FC236}">
                <a16:creationId xmlns:a16="http://schemas.microsoft.com/office/drawing/2014/main" id="{DD3C7636-31EB-4169-AA21-7961584A8C81}"/>
              </a:ext>
            </a:extLst>
          </p:cNvPr>
          <p:cNvSpPr>
            <a:spLocks noChangeAspect="1"/>
          </p:cNvSpPr>
          <p:nvPr/>
        </p:nvSpPr>
        <p:spPr>
          <a:xfrm>
            <a:off x="2825689" y="2952321"/>
            <a:ext cx="1302371" cy="1302371"/>
          </a:xfrm>
          <a:prstGeom prst="ellipse">
            <a:avLst/>
          </a:prstGeom>
          <a:solidFill>
            <a:srgbClr val="308A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
                <a:latin typeface="Bariol"/>
                <a:ea typeface="Lato"/>
                <a:cs typeface="Arial" panose="020B0604020202020204" pitchFamily="34" charset="0"/>
                <a:sym typeface="Lato"/>
              </a:rPr>
              <a:t>WHY</a:t>
            </a:r>
            <a:endParaRPr lang="en-GB"/>
          </a:p>
        </p:txBody>
      </p:sp>
      <p:sp>
        <p:nvSpPr>
          <p:cNvPr id="23" name="Rectangle 22">
            <a:extLst>
              <a:ext uri="{FF2B5EF4-FFF2-40B4-BE49-F238E27FC236}">
                <a16:creationId xmlns:a16="http://schemas.microsoft.com/office/drawing/2014/main" id="{60278882-C4C9-499C-AB07-8C5FF17BFC86}"/>
              </a:ext>
            </a:extLst>
          </p:cNvPr>
          <p:cNvSpPr/>
          <p:nvPr/>
        </p:nvSpPr>
        <p:spPr>
          <a:xfrm>
            <a:off x="3150592" y="4253581"/>
            <a:ext cx="888760" cy="369332"/>
          </a:xfrm>
          <a:prstGeom prst="rect">
            <a:avLst/>
          </a:prstGeom>
        </p:spPr>
        <p:txBody>
          <a:bodyPr wrap="square">
            <a:spAutoFit/>
          </a:bodyPr>
          <a:lstStyle/>
          <a:p>
            <a:r>
              <a:rPr lang="en-GB">
                <a:solidFill>
                  <a:schemeClr val="tx2"/>
                </a:solidFill>
                <a:latin typeface="Bariol"/>
                <a:ea typeface="Lato"/>
                <a:cs typeface="Arial" panose="020B0604020202020204" pitchFamily="34" charset="0"/>
                <a:sym typeface="Lato"/>
              </a:rPr>
              <a:t>HOW</a:t>
            </a:r>
            <a:endParaRPr lang="en-GB">
              <a:solidFill>
                <a:schemeClr val="tx2"/>
              </a:solidFill>
            </a:endParaRPr>
          </a:p>
        </p:txBody>
      </p:sp>
      <p:sp>
        <p:nvSpPr>
          <p:cNvPr id="24" name="Rectangle 23">
            <a:extLst>
              <a:ext uri="{FF2B5EF4-FFF2-40B4-BE49-F238E27FC236}">
                <a16:creationId xmlns:a16="http://schemas.microsoft.com/office/drawing/2014/main" id="{696DDFC2-3319-4B3E-859C-EC4275C1501B}"/>
              </a:ext>
            </a:extLst>
          </p:cNvPr>
          <p:cNvSpPr/>
          <p:nvPr/>
        </p:nvSpPr>
        <p:spPr>
          <a:xfrm>
            <a:off x="3151622" y="4725546"/>
            <a:ext cx="944693" cy="369332"/>
          </a:xfrm>
          <a:prstGeom prst="rect">
            <a:avLst/>
          </a:prstGeom>
        </p:spPr>
        <p:txBody>
          <a:bodyPr wrap="square">
            <a:spAutoFit/>
          </a:bodyPr>
          <a:lstStyle/>
          <a:p>
            <a:r>
              <a:rPr lang="en">
                <a:solidFill>
                  <a:schemeClr val="tx2"/>
                </a:solidFill>
                <a:latin typeface="Bariol"/>
                <a:ea typeface="Lato"/>
                <a:cs typeface="Arial" panose="020B0604020202020204" pitchFamily="34" charset="0"/>
                <a:sym typeface="Lato"/>
              </a:rPr>
              <a:t>WH</a:t>
            </a:r>
            <a:r>
              <a:rPr lang="en-GB">
                <a:solidFill>
                  <a:schemeClr val="tx2"/>
                </a:solidFill>
                <a:latin typeface="Bariol"/>
                <a:ea typeface="Lato"/>
                <a:cs typeface="Arial" panose="020B0604020202020204" pitchFamily="34" charset="0"/>
                <a:sym typeface="Lato"/>
              </a:rPr>
              <a:t>AT</a:t>
            </a:r>
            <a:endParaRPr lang="en-GB">
              <a:solidFill>
                <a:schemeClr val="tx2"/>
              </a:solidFill>
            </a:endParaRPr>
          </a:p>
        </p:txBody>
      </p:sp>
      <p:cxnSp>
        <p:nvCxnSpPr>
          <p:cNvPr id="25" name="Straight Arrow Connector 24">
            <a:extLst>
              <a:ext uri="{FF2B5EF4-FFF2-40B4-BE49-F238E27FC236}">
                <a16:creationId xmlns:a16="http://schemas.microsoft.com/office/drawing/2014/main" id="{F8B79C88-72E0-42E4-8E6B-989102693EC9}"/>
              </a:ext>
            </a:extLst>
          </p:cNvPr>
          <p:cNvCxnSpPr/>
          <p:nvPr/>
        </p:nvCxnSpPr>
        <p:spPr>
          <a:xfrm>
            <a:off x="3659473" y="3799157"/>
            <a:ext cx="468588" cy="1111964"/>
          </a:xfrm>
          <a:prstGeom prst="straightConnector1">
            <a:avLst/>
          </a:prstGeom>
          <a:ln w="38100">
            <a:solidFill>
              <a:srgbClr val="0C9DC6"/>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Rounded Corners 9">
            <a:extLst>
              <a:ext uri="{FF2B5EF4-FFF2-40B4-BE49-F238E27FC236}">
                <a16:creationId xmlns:a16="http://schemas.microsoft.com/office/drawing/2014/main" id="{36B134FD-13FA-4B09-919D-5AEB43431F51}"/>
              </a:ext>
            </a:extLst>
          </p:cNvPr>
          <p:cNvSpPr/>
          <p:nvPr/>
        </p:nvSpPr>
        <p:spPr>
          <a:xfrm rot="20819040">
            <a:off x="212260" y="1050143"/>
            <a:ext cx="1428243" cy="204781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fr-FR" sz="1400" dirty="0"/>
              <a:t>TEMPLATE TO FILL</a:t>
            </a:r>
          </a:p>
          <a:p>
            <a:pPr algn="ctr"/>
            <a:endParaRPr lang="fr-FR" sz="1400" dirty="0"/>
          </a:p>
        </p:txBody>
      </p:sp>
      <p:pic>
        <p:nvPicPr>
          <p:cNvPr id="11" name="Graphic 10" descr="Signature outline">
            <a:extLst>
              <a:ext uri="{FF2B5EF4-FFF2-40B4-BE49-F238E27FC236}">
                <a16:creationId xmlns:a16="http://schemas.microsoft.com/office/drawing/2014/main" id="{9B918B34-67A4-46BD-A849-D2E16E295EB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08045" y="1825481"/>
            <a:ext cx="1104513" cy="1104513"/>
          </a:xfrm>
          <a:prstGeom prst="rect">
            <a:avLst/>
          </a:prstGeom>
        </p:spPr>
      </p:pic>
      <p:sp>
        <p:nvSpPr>
          <p:cNvPr id="12" name="TextBox 11">
            <a:extLst>
              <a:ext uri="{FF2B5EF4-FFF2-40B4-BE49-F238E27FC236}">
                <a16:creationId xmlns:a16="http://schemas.microsoft.com/office/drawing/2014/main" id="{44C1CB88-2717-4A9F-94A1-DABEBA309E38}"/>
              </a:ext>
            </a:extLst>
          </p:cNvPr>
          <p:cNvSpPr txBox="1"/>
          <p:nvPr/>
        </p:nvSpPr>
        <p:spPr>
          <a:xfrm>
            <a:off x="10400368" y="2466118"/>
            <a:ext cx="111409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i="1">
                <a:solidFill>
                  <a:srgbClr val="7F7F7F"/>
                </a:solidFill>
              </a:rPr>
              <a:t>Purpose</a:t>
            </a:r>
          </a:p>
        </p:txBody>
      </p:sp>
      <p:sp>
        <p:nvSpPr>
          <p:cNvPr id="13" name="TextBox 12">
            <a:extLst>
              <a:ext uri="{FF2B5EF4-FFF2-40B4-BE49-F238E27FC236}">
                <a16:creationId xmlns:a16="http://schemas.microsoft.com/office/drawing/2014/main" id="{06398D7B-F8EE-48AC-B4DA-722D176CF207}"/>
              </a:ext>
            </a:extLst>
          </p:cNvPr>
          <p:cNvSpPr txBox="1"/>
          <p:nvPr/>
        </p:nvSpPr>
        <p:spPr>
          <a:xfrm>
            <a:off x="10426644" y="3464602"/>
            <a:ext cx="111409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i="1">
                <a:solidFill>
                  <a:srgbClr val="7F7F7F"/>
                </a:solidFill>
              </a:rPr>
              <a:t>Process</a:t>
            </a:r>
          </a:p>
        </p:txBody>
      </p:sp>
      <p:sp>
        <p:nvSpPr>
          <p:cNvPr id="14" name="TextBox 13">
            <a:extLst>
              <a:ext uri="{FF2B5EF4-FFF2-40B4-BE49-F238E27FC236}">
                <a16:creationId xmlns:a16="http://schemas.microsoft.com/office/drawing/2014/main" id="{8F706063-4D91-4B82-816E-00B8313B0B0D}"/>
              </a:ext>
            </a:extLst>
          </p:cNvPr>
          <p:cNvSpPr txBox="1"/>
          <p:nvPr/>
        </p:nvSpPr>
        <p:spPr>
          <a:xfrm>
            <a:off x="10400368" y="4449946"/>
            <a:ext cx="111409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i="1">
                <a:solidFill>
                  <a:srgbClr val="7F7F7F"/>
                </a:solidFill>
              </a:rPr>
              <a:t>Result</a:t>
            </a:r>
          </a:p>
        </p:txBody>
      </p:sp>
      <p:cxnSp>
        <p:nvCxnSpPr>
          <p:cNvPr id="15" name="Straight Arrow Connector 14">
            <a:extLst>
              <a:ext uri="{FF2B5EF4-FFF2-40B4-BE49-F238E27FC236}">
                <a16:creationId xmlns:a16="http://schemas.microsoft.com/office/drawing/2014/main" id="{910C4350-642C-445B-B7C6-E1982CB750FA}"/>
              </a:ext>
            </a:extLst>
          </p:cNvPr>
          <p:cNvCxnSpPr/>
          <p:nvPr/>
        </p:nvCxnSpPr>
        <p:spPr>
          <a:xfrm flipH="1">
            <a:off x="10304460" y="1604965"/>
            <a:ext cx="36941" cy="4252592"/>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7" name="Title 5">
            <a:extLst>
              <a:ext uri="{FF2B5EF4-FFF2-40B4-BE49-F238E27FC236}">
                <a16:creationId xmlns:a16="http://schemas.microsoft.com/office/drawing/2014/main" id="{70238C5C-1929-4D1D-9CE4-60ED90B2AAF8}"/>
              </a:ext>
            </a:extLst>
          </p:cNvPr>
          <p:cNvSpPr txBox="1">
            <a:spLocks/>
          </p:cNvSpPr>
          <p:nvPr/>
        </p:nvSpPr>
        <p:spPr>
          <a:xfrm>
            <a:off x="842579" y="377083"/>
            <a:ext cx="7729728" cy="1188720"/>
          </a:xfrm>
          <a:ln>
            <a:noFill/>
          </a:ln>
        </p:spPr>
        <p:txBody>
          <a:bodyPr>
            <a:normAutofit fontScale="97500"/>
          </a:bodyPr>
          <a:lstStyle>
            <a:lvl1pPr algn="ctr" defTabSz="685800" rtl="0" eaLnBrk="1" latinLnBrk="0" hangingPunct="1">
              <a:lnSpc>
                <a:spcPct val="90000"/>
              </a:lnSpc>
              <a:spcBef>
                <a:spcPct val="0"/>
              </a:spcBef>
              <a:buNone/>
              <a:defRPr sz="3200" kern="1200" baseline="0">
                <a:solidFill>
                  <a:schemeClr val="tx1"/>
                </a:solidFill>
                <a:latin typeface="+mj-lt"/>
                <a:ea typeface="+mj-ea"/>
                <a:cs typeface="+mj-cs"/>
              </a:defRPr>
            </a:lvl1pPr>
          </a:lstStyle>
          <a:p>
            <a:pPr algn="l"/>
            <a:r>
              <a:rPr lang="fr-FR" sz="4267" dirty="0" err="1"/>
              <a:t>Your</a:t>
            </a:r>
            <a:r>
              <a:rPr lang="fr-FR" sz="4267" dirty="0"/>
              <a:t> </a:t>
            </a:r>
            <a:r>
              <a:rPr lang="fr-FR" sz="4267" dirty="0" err="1"/>
              <a:t>strategic</a:t>
            </a:r>
            <a:r>
              <a:rPr lang="fr-FR" sz="4267" dirty="0"/>
              <a:t> mission</a:t>
            </a:r>
          </a:p>
        </p:txBody>
      </p:sp>
    </p:spTree>
    <p:extLst>
      <p:ext uri="{BB962C8B-B14F-4D97-AF65-F5344CB8AC3E}">
        <p14:creationId xmlns:p14="http://schemas.microsoft.com/office/powerpoint/2010/main" val="2843563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itle Slides">
  <a:themeElements>
    <a:clrScheme name="CALA Brand">
      <a:dk1>
        <a:srgbClr val="000000"/>
      </a:dk1>
      <a:lt1>
        <a:srgbClr val="FFFFFF"/>
      </a:lt1>
      <a:dk2>
        <a:srgbClr val="000000"/>
      </a:dk2>
      <a:lt2>
        <a:srgbClr val="FFFFFF"/>
      </a:lt2>
      <a:accent1>
        <a:srgbClr val="FAAF23"/>
      </a:accent1>
      <a:accent2>
        <a:srgbClr val="EB5919"/>
      </a:accent2>
      <a:accent3>
        <a:srgbClr val="E63241"/>
      </a:accent3>
      <a:accent4>
        <a:srgbClr val="82BE64"/>
      </a:accent4>
      <a:accent5>
        <a:srgbClr val="28AF78"/>
      </a:accent5>
      <a:accent6>
        <a:srgbClr val="46B9B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3.xml><?xml version="1.0" encoding="utf-8"?>
<a:theme xmlns:a="http://schemas.openxmlformats.org/drawingml/2006/main" name="Bullet and Image">
  <a:themeElements>
    <a:clrScheme name="CALA Brand">
      <a:dk1>
        <a:srgbClr val="000000"/>
      </a:dk1>
      <a:lt1>
        <a:srgbClr val="FFFFFF"/>
      </a:lt1>
      <a:dk2>
        <a:srgbClr val="000000"/>
      </a:dk2>
      <a:lt2>
        <a:srgbClr val="FFFFFF"/>
      </a:lt2>
      <a:accent1>
        <a:srgbClr val="FAAF23"/>
      </a:accent1>
      <a:accent2>
        <a:srgbClr val="EB5919"/>
      </a:accent2>
      <a:accent3>
        <a:srgbClr val="E63241"/>
      </a:accent3>
      <a:accent4>
        <a:srgbClr val="82BE64"/>
      </a:accent4>
      <a:accent5>
        <a:srgbClr val="28AF78"/>
      </a:accent5>
      <a:accent6>
        <a:srgbClr val="46B9B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4.xml><?xml version="1.0" encoding="utf-8"?>
<a:theme xmlns:a="http://schemas.openxmlformats.org/drawingml/2006/main" name="Text 1 col">
  <a:themeElements>
    <a:clrScheme name="CALA Brand">
      <a:dk1>
        <a:srgbClr val="000000"/>
      </a:dk1>
      <a:lt1>
        <a:srgbClr val="FFFFFF"/>
      </a:lt1>
      <a:dk2>
        <a:srgbClr val="000000"/>
      </a:dk2>
      <a:lt2>
        <a:srgbClr val="FFFFFF"/>
      </a:lt2>
      <a:accent1>
        <a:srgbClr val="FAAF23"/>
      </a:accent1>
      <a:accent2>
        <a:srgbClr val="EB5919"/>
      </a:accent2>
      <a:accent3>
        <a:srgbClr val="E63241"/>
      </a:accent3>
      <a:accent4>
        <a:srgbClr val="82BE64"/>
      </a:accent4>
      <a:accent5>
        <a:srgbClr val="28AF78"/>
      </a:accent5>
      <a:accent6>
        <a:srgbClr val="46B9B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5.xml><?xml version="1.0" encoding="utf-8"?>
<a:theme xmlns:a="http://schemas.openxmlformats.org/drawingml/2006/main" name="End Frame">
  <a:themeElements>
    <a:clrScheme name="CALA Brand">
      <a:dk1>
        <a:srgbClr val="000000"/>
      </a:dk1>
      <a:lt1>
        <a:srgbClr val="FFFFFF"/>
      </a:lt1>
      <a:dk2>
        <a:srgbClr val="000000"/>
      </a:dk2>
      <a:lt2>
        <a:srgbClr val="FFFFFF"/>
      </a:lt2>
      <a:accent1>
        <a:srgbClr val="FAAF23"/>
      </a:accent1>
      <a:accent2>
        <a:srgbClr val="EB5919"/>
      </a:accent2>
      <a:accent3>
        <a:srgbClr val="E63241"/>
      </a:accent3>
      <a:accent4>
        <a:srgbClr val="82BE64"/>
      </a:accent4>
      <a:accent5>
        <a:srgbClr val="28AF78"/>
      </a:accent5>
      <a:accent6>
        <a:srgbClr val="46B9B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00895099A4AF942AC32480B6D8840AA" ma:contentTypeVersion="16" ma:contentTypeDescription="Create a new document." ma:contentTypeScope="" ma:versionID="51bb14b4cb88085ba8eaf0771639db60">
  <xsd:schema xmlns:xsd="http://www.w3.org/2001/XMLSchema" xmlns:xs="http://www.w3.org/2001/XMLSchema" xmlns:p="http://schemas.microsoft.com/office/2006/metadata/properties" xmlns:ns2="e8abd1d2-1230-4edf-99a9-963a3e25c052" xmlns:ns3="38afc50f-cf5e-4c32-9ceb-f14bab87c6a8" targetNamespace="http://schemas.microsoft.com/office/2006/metadata/properties" ma:root="true" ma:fieldsID="d5c8db996a3dd3b8de1011028e4941e6" ns2:_="" ns3:_="">
    <xsd:import namespace="e8abd1d2-1230-4edf-99a9-963a3e25c052"/>
    <xsd:import namespace="38afc50f-cf5e-4c32-9ceb-f14bab87c6a8"/>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8abd1d2-1230-4edf-99a9-963a3e25c05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209007e9-a995-48a9-a2ca-2b0c62f9d6c7"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38afc50f-cf5e-4c32-9ceb-f14bab87c6a8"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c75bf935-4f3a-4f8d-8942-c625ba2dd5eb}" ma:internalName="TaxCatchAll" ma:showField="CatchAllData" ma:web="38afc50f-cf5e-4c32-9ceb-f14bab87c6a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38afc50f-cf5e-4c32-9ceb-f14bab87c6a8" xsi:nil="true"/>
    <lcf76f155ced4ddcb4097134ff3c332f xmlns="e8abd1d2-1230-4edf-99a9-963a3e25c052">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2FD2CA14-C792-49D8-9AD4-E5532FE01F72}">
  <ds:schemaRefs>
    <ds:schemaRef ds:uri="http://schemas.microsoft.com/sharepoint/v3/contenttype/forms"/>
  </ds:schemaRefs>
</ds:datastoreItem>
</file>

<file path=customXml/itemProps2.xml><?xml version="1.0" encoding="utf-8"?>
<ds:datastoreItem xmlns:ds="http://schemas.openxmlformats.org/officeDocument/2006/customXml" ds:itemID="{9312CEE7-C4EA-4607-8EBF-D756468136A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8abd1d2-1230-4edf-99a9-963a3e25c052"/>
    <ds:schemaRef ds:uri="38afc50f-cf5e-4c32-9ceb-f14bab87c6a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CCCD737-4344-4F7F-9D84-6D36C5E26963}">
  <ds:schemaRefs>
    <ds:schemaRef ds:uri="http://schemas.microsoft.com/office/2006/documentManagement/types"/>
    <ds:schemaRef ds:uri="http://purl.org/dc/dcmitype/"/>
    <ds:schemaRef ds:uri="http://schemas.microsoft.com/office/infopath/2007/PartnerControls"/>
    <ds:schemaRef ds:uri="38afc50f-cf5e-4c32-9ceb-f14bab87c6a8"/>
    <ds:schemaRef ds:uri="http://purl.org/dc/elements/1.1/"/>
    <ds:schemaRef ds:uri="http://schemas.microsoft.com/office/2006/metadata/properties"/>
    <ds:schemaRef ds:uri="http://purl.org/dc/terms/"/>
    <ds:schemaRef ds:uri="e8abd1d2-1230-4edf-99a9-963a3e25c052"/>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9911</TotalTime>
  <Words>5096</Words>
  <Application>Microsoft Office PowerPoint</Application>
  <PresentationFormat>Widescreen</PresentationFormat>
  <Paragraphs>858</Paragraphs>
  <Slides>61</Slides>
  <Notes>47</Notes>
  <HiddenSlides>5</HiddenSlides>
  <MMClips>0</MMClips>
  <ScaleCrop>false</ScaleCrop>
  <HeadingPairs>
    <vt:vector size="4" baseType="variant">
      <vt:variant>
        <vt:lpstr>Theme</vt:lpstr>
      </vt:variant>
      <vt:variant>
        <vt:i4>5</vt:i4>
      </vt:variant>
      <vt:variant>
        <vt:lpstr>Slide Titles</vt:lpstr>
      </vt:variant>
      <vt:variant>
        <vt:i4>61</vt:i4>
      </vt:variant>
    </vt:vector>
  </HeadingPairs>
  <TitlesOfParts>
    <vt:vector size="66" baseType="lpstr">
      <vt:lpstr>Office Theme</vt:lpstr>
      <vt:lpstr>Title Slides</vt:lpstr>
      <vt:lpstr>Bullet and Image</vt:lpstr>
      <vt:lpstr>Text 1 col</vt:lpstr>
      <vt:lpstr>End Frame</vt:lpstr>
      <vt:lpstr>PowerPoint Presentation</vt:lpstr>
      <vt:lpstr>PowerPoint Presentation</vt:lpstr>
      <vt:lpstr>PowerPoint Presentation</vt:lpstr>
      <vt:lpstr>My background</vt:lpstr>
      <vt:lpstr> Introductions &amp; expectations  </vt:lpstr>
      <vt:lpstr>Developing value propositions per persona</vt:lpstr>
      <vt:lpstr>PowerPoint Presentation</vt:lpstr>
      <vt:lpstr>PowerPoint Presentation</vt:lpstr>
      <vt:lpstr>PowerPoint Presentation</vt:lpstr>
      <vt:lpstr>Value proposition per persona </vt:lpstr>
      <vt:lpstr>Value proposition per persona </vt:lpstr>
      <vt:lpstr>Value proposition per persona </vt:lpstr>
      <vt:lpstr>Value proposition per persona</vt:lpstr>
      <vt:lpstr>PowerPoint Presentation</vt:lpstr>
      <vt:lpstr>Value proposition per persona </vt:lpstr>
      <vt:lpstr>Developing your brand messaging</vt:lpstr>
      <vt:lpstr>Developing a modular set of messaging</vt:lpstr>
      <vt:lpstr>Key messages for persona x</vt:lpstr>
      <vt:lpstr>Key messages EXAMPLE – per persona</vt:lpstr>
      <vt:lpstr>Key messages for persona x</vt:lpstr>
      <vt:lpstr>Build a content matrix and editorial calendar </vt:lpstr>
      <vt:lpstr>Think about engaging content along the buying journey and across channels</vt:lpstr>
      <vt:lpstr>My content calendar</vt:lpstr>
      <vt:lpstr>Tip &gt; Organise content production with a PM tool with calendar/gant views (Hootsuite, Click up, Asana, Monday…) </vt:lpstr>
      <vt:lpstr>What is an impact brand?</vt:lpstr>
      <vt:lpstr>Branding is about Shaping a personality for your organisation</vt:lpstr>
      <vt:lpstr>PowerPoint Presentation</vt:lpstr>
      <vt:lpstr>PowerPoint Presentation</vt:lpstr>
      <vt:lpstr>“A great brand is a story that’s never completely told.  A metaphorical story that connects with something very deep – a fundamental appreciation of mythology.  Stories create the emotional context people need to locate themselves in a larger experience.”   Scott Bedbury </vt:lpstr>
      <vt:lpstr>Does Your branding work hard enough for your purpose?   Is it time to refresh It?</vt:lpstr>
      <vt:lpstr>BRAND Feedback</vt:lpstr>
      <vt:lpstr>The bullet proof brand design process</vt:lpstr>
      <vt:lpstr>The (bullet proof) brand design process</vt:lpstr>
      <vt:lpstr>The brand design process</vt:lpstr>
      <vt:lpstr>Strategy</vt:lpstr>
      <vt:lpstr>Strategic foundations </vt:lpstr>
      <vt:lpstr>Defining your brand personality  and values</vt:lpstr>
      <vt:lpstr>PowerPoint Presentation</vt:lpstr>
      <vt:lpstr>PowerPoint Presentation</vt:lpstr>
      <vt:lpstr>PowerPoint Presentation</vt:lpstr>
      <vt:lpstr>Tone of voice </vt:lpstr>
      <vt:lpstr>Tone of voice</vt:lpstr>
      <vt:lpstr>Finding a name </vt:lpstr>
      <vt:lpstr>design</vt:lpstr>
      <vt:lpstr>The colour theory</vt:lpstr>
      <vt:lpstr>SEASONAL COLOUR PALETTE</vt:lpstr>
      <vt:lpstr>Connecting brand values to a colour palette</vt:lpstr>
      <vt:lpstr>Logo structure &amp; elements </vt:lpstr>
      <vt:lpstr>Typography</vt:lpstr>
      <vt:lpstr>Imagery, icons &amp; graphics </vt:lpstr>
      <vt:lpstr>Typical Brand Design stages </vt:lpstr>
      <vt:lpstr>PowerPoint Presentation</vt:lpstr>
      <vt:lpstr>PowerPoint Presentation</vt:lpstr>
      <vt:lpstr>TEST</vt:lpstr>
      <vt:lpstr>TESTING, most important step in the user centred design process </vt:lpstr>
      <vt:lpstr>The output &gt; Brand BOOK</vt:lpstr>
      <vt:lpstr>BUILD</vt:lpstr>
      <vt:lpstr>PowerPoint Presentation</vt:lpstr>
      <vt:lpstr>PowerPoint Presentation</vt:lpstr>
      <vt:lpstr>More info on branding </vt:lpstr>
      <vt:lpstr>Q&amp;A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Sharon Leslie</dc:creator>
  <cp:lastModifiedBy>marie geneste</cp:lastModifiedBy>
  <cp:revision>110</cp:revision>
  <cp:lastPrinted>2022-10-22T19:30:49Z</cp:lastPrinted>
  <dcterms:created xsi:type="dcterms:W3CDTF">2022-08-25T11:12:04Z</dcterms:created>
  <dcterms:modified xsi:type="dcterms:W3CDTF">2022-11-16T10:08:25Z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0x010100D00895099A4AF942AC32480B6D8840AA</vt:lpwstr>
  </property>
  <property fmtid="{D5CDD505-2E9C-101B-9397-08002B2CF9AE}" pid="3" name="MediaServiceImageTags">
    <vt:lpwstr/>
  </property>
</Properties>
</file>