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  <p:sldMasterId id="2147483798" r:id="rId5"/>
    <p:sldMasterId id="2147483805" r:id="rId6"/>
    <p:sldMasterId id="2147483818" r:id="rId7"/>
    <p:sldMasterId id="2147483825" r:id="rId8"/>
  </p:sldMasterIdLst>
  <p:notesMasterIdLst>
    <p:notesMasterId r:id="rId10"/>
  </p:notesMasterIdLst>
  <p:sldIdLst>
    <p:sldId id="115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9A1AB9-38F2-E99D-C504-D8B7B9EA03C4}" name="James  Ruel" initials="JR" userId="James  Ruel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B431"/>
    <a:srgbClr val="2CB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ED81B-456D-42EF-9370-9C74B6581B28}" v="101" dt="2024-09-16T14:22:26.231"/>
    <p1510:client id="{63E1363B-8FA6-C5F2-6902-CF275B19F79F}" v="12" dt="2024-09-16T14:01:30.476"/>
    <p1510:client id="{85EAAC01-1F00-8383-4951-089FC1698B71}" v="360" dt="2024-09-16T14:18:57.624"/>
    <p1510:client id="{9906E0E4-9FB2-4E5E-BE72-3B0DB0E65498}" v="156" dt="2024-09-16T11:40:58.652"/>
    <p1510:client id="{B7E9A36A-A0CB-7ABA-C4D1-4FE60072DDEE}" v="72" dt="2024-09-16T14:06:25.2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84bb1aa8b33acd56f69e4b35c0a8dd726abd3b581ffb1d5e515201caddddd9e5::" providerId="AD" clId="Web-{85EAAC01-1F00-8383-4951-089FC1698B71}"/>
    <pc:docChg chg="modSld">
      <pc:chgData name="Guest User" userId="S::urn:spo:anon#84bb1aa8b33acd56f69e4b35c0a8dd726abd3b581ffb1d5e515201caddddd9e5::" providerId="AD" clId="Web-{85EAAC01-1F00-8383-4951-089FC1698B71}" dt="2024-09-16T14:18:57.624" v="359"/>
      <pc:docMkLst>
        <pc:docMk/>
      </pc:docMkLst>
      <pc:sldChg chg="modSp">
        <pc:chgData name="Guest User" userId="S::urn:spo:anon#84bb1aa8b33acd56f69e4b35c0a8dd726abd3b581ffb1d5e515201caddddd9e5::" providerId="AD" clId="Web-{85EAAC01-1F00-8383-4951-089FC1698B71}" dt="2024-09-16T14:18:57.624" v="359"/>
        <pc:sldMkLst>
          <pc:docMk/>
          <pc:sldMk cId="395572119" sldId="1154"/>
        </pc:sldMkLst>
        <pc:graphicFrameChg chg="mod modGraphic">
          <ac:chgData name="Guest User" userId="S::urn:spo:anon#84bb1aa8b33acd56f69e4b35c0a8dd726abd3b581ffb1d5e515201caddddd9e5::" providerId="AD" clId="Web-{85EAAC01-1F00-8383-4951-089FC1698B71}" dt="2024-09-16T14:18:57.624" v="359"/>
          <ac:graphicFrameMkLst>
            <pc:docMk/>
            <pc:sldMk cId="395572119" sldId="1154"/>
            <ac:graphicFrameMk id="5" creationId="{634D0EF8-97C7-4A77-A54E-6036867055C1}"/>
          </ac:graphicFrameMkLst>
        </pc:graphicFrameChg>
      </pc:sldChg>
    </pc:docChg>
  </pc:docChgLst>
  <pc:docChgLst>
    <pc:chgData name="Guest User" userId="S::urn:spo:anon#84bb1aa8b33acd56f69e4b35c0a8dd726abd3b581ffb1d5e515201caddddd9e5::" providerId="AD" clId="Web-{1D4ED81B-456D-42EF-9370-9C74B6581B28}"/>
    <pc:docChg chg="modSld">
      <pc:chgData name="Guest User" userId="S::urn:spo:anon#84bb1aa8b33acd56f69e4b35c0a8dd726abd3b581ffb1d5e515201caddddd9e5::" providerId="AD" clId="Web-{1D4ED81B-456D-42EF-9370-9C74B6581B28}" dt="2024-09-16T14:22:25.777" v="83"/>
      <pc:docMkLst>
        <pc:docMk/>
      </pc:docMkLst>
      <pc:sldChg chg="modSp">
        <pc:chgData name="Guest User" userId="S::urn:spo:anon#84bb1aa8b33acd56f69e4b35c0a8dd726abd3b581ffb1d5e515201caddddd9e5::" providerId="AD" clId="Web-{1D4ED81B-456D-42EF-9370-9C74B6581B28}" dt="2024-09-16T14:22:25.777" v="83"/>
        <pc:sldMkLst>
          <pc:docMk/>
          <pc:sldMk cId="395572119" sldId="1154"/>
        </pc:sldMkLst>
        <pc:graphicFrameChg chg="mod modGraphic">
          <ac:chgData name="Guest User" userId="S::urn:spo:anon#84bb1aa8b33acd56f69e4b35c0a8dd726abd3b581ffb1d5e515201caddddd9e5::" providerId="AD" clId="Web-{1D4ED81B-456D-42EF-9370-9C74B6581B28}" dt="2024-09-16T14:22:25.777" v="83"/>
          <ac:graphicFrameMkLst>
            <pc:docMk/>
            <pc:sldMk cId="395572119" sldId="1154"/>
            <ac:graphicFrameMk id="5" creationId="{634D0EF8-97C7-4A77-A54E-6036867055C1}"/>
          </ac:graphicFrameMkLst>
        </pc:graphicFrameChg>
      </pc:sldChg>
    </pc:docChg>
  </pc:docChgLst>
  <pc:docChgLst>
    <pc:chgData name="Guest User" userId="S::urn:spo:anon#84bb1aa8b33acd56f69e4b35c0a8dd726abd3b581ffb1d5e515201caddddd9e5::" providerId="AD" clId="Web-{B7E9A36A-A0CB-7ABA-C4D1-4FE60072DDEE}"/>
    <pc:docChg chg="modSld">
      <pc:chgData name="Guest User" userId="S::urn:spo:anon#84bb1aa8b33acd56f69e4b35c0a8dd726abd3b581ffb1d5e515201caddddd9e5::" providerId="AD" clId="Web-{B7E9A36A-A0CB-7ABA-C4D1-4FE60072DDEE}" dt="2024-09-16T14:06:04.742" v="53"/>
      <pc:docMkLst>
        <pc:docMk/>
      </pc:docMkLst>
      <pc:sldChg chg="modSp">
        <pc:chgData name="Guest User" userId="S::urn:spo:anon#84bb1aa8b33acd56f69e4b35c0a8dd726abd3b581ffb1d5e515201caddddd9e5::" providerId="AD" clId="Web-{B7E9A36A-A0CB-7ABA-C4D1-4FE60072DDEE}" dt="2024-09-16T14:06:04.742" v="53"/>
        <pc:sldMkLst>
          <pc:docMk/>
          <pc:sldMk cId="395572119" sldId="1154"/>
        </pc:sldMkLst>
        <pc:graphicFrameChg chg="mod modGraphic">
          <ac:chgData name="Guest User" userId="S::urn:spo:anon#84bb1aa8b33acd56f69e4b35c0a8dd726abd3b581ffb1d5e515201caddddd9e5::" providerId="AD" clId="Web-{B7E9A36A-A0CB-7ABA-C4D1-4FE60072DDEE}" dt="2024-09-16T14:06:04.742" v="53"/>
          <ac:graphicFrameMkLst>
            <pc:docMk/>
            <pc:sldMk cId="395572119" sldId="1154"/>
            <ac:graphicFrameMk id="5" creationId="{634D0EF8-97C7-4A77-A54E-6036867055C1}"/>
          </ac:graphicFrameMkLst>
        </pc:graphicFrameChg>
      </pc:sldChg>
    </pc:docChg>
  </pc:docChgLst>
  <pc:docChgLst>
    <pc:chgData name="Christopher Tchen" userId="77a94dd2-61b5-4a0e-a89d-35e8785985c1" providerId="ADAL" clId="{C7C8DE71-1B0A-48BA-B26B-04ABFEF8A2A0}"/>
    <pc:docChg chg="delSld">
      <pc:chgData name="Christopher Tchen" userId="77a94dd2-61b5-4a0e-a89d-35e8785985c1" providerId="ADAL" clId="{C7C8DE71-1B0A-48BA-B26B-04ABFEF8A2A0}" dt="2024-09-16T11:46:59.661" v="1" actId="47"/>
      <pc:docMkLst>
        <pc:docMk/>
      </pc:docMkLst>
      <pc:sldChg chg="del">
        <pc:chgData name="Christopher Tchen" userId="77a94dd2-61b5-4a0e-a89d-35e8785985c1" providerId="ADAL" clId="{C7C8DE71-1B0A-48BA-B26B-04ABFEF8A2A0}" dt="2024-09-16T11:46:52.902" v="0" actId="47"/>
        <pc:sldMkLst>
          <pc:docMk/>
          <pc:sldMk cId="2703939499" sldId="414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0" sldId="563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0" sldId="597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0" sldId="599"/>
        </pc:sldMkLst>
      </pc:sldChg>
      <pc:sldChg chg="del">
        <pc:chgData name="Christopher Tchen" userId="77a94dd2-61b5-4a0e-a89d-35e8785985c1" providerId="ADAL" clId="{C7C8DE71-1B0A-48BA-B26B-04ABFEF8A2A0}" dt="2024-09-16T11:46:52.902" v="0" actId="47"/>
        <pc:sldMkLst>
          <pc:docMk/>
          <pc:sldMk cId="1135074574" sldId="778"/>
        </pc:sldMkLst>
      </pc:sldChg>
      <pc:sldChg chg="del">
        <pc:chgData name="Christopher Tchen" userId="77a94dd2-61b5-4a0e-a89d-35e8785985c1" providerId="ADAL" clId="{C7C8DE71-1B0A-48BA-B26B-04ABFEF8A2A0}" dt="2024-09-16T11:46:52.902" v="0" actId="47"/>
        <pc:sldMkLst>
          <pc:docMk/>
          <pc:sldMk cId="2709363783" sldId="819"/>
        </pc:sldMkLst>
      </pc:sldChg>
      <pc:sldChg chg="del">
        <pc:chgData name="Christopher Tchen" userId="77a94dd2-61b5-4a0e-a89d-35e8785985c1" providerId="ADAL" clId="{C7C8DE71-1B0A-48BA-B26B-04ABFEF8A2A0}" dt="2024-09-16T11:46:52.902" v="0" actId="47"/>
        <pc:sldMkLst>
          <pc:docMk/>
          <pc:sldMk cId="3082265716" sldId="820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1033297132" sldId="821"/>
        </pc:sldMkLst>
      </pc:sldChg>
      <pc:sldChg chg="del">
        <pc:chgData name="Christopher Tchen" userId="77a94dd2-61b5-4a0e-a89d-35e8785985c1" providerId="ADAL" clId="{C7C8DE71-1B0A-48BA-B26B-04ABFEF8A2A0}" dt="2024-09-16T11:46:52.902" v="0" actId="47"/>
        <pc:sldMkLst>
          <pc:docMk/>
          <pc:sldMk cId="1648082414" sldId="822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2002061407" sldId="823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368187192" sldId="826"/>
        </pc:sldMkLst>
      </pc:sldChg>
      <pc:sldChg chg="del">
        <pc:chgData name="Christopher Tchen" userId="77a94dd2-61b5-4a0e-a89d-35e8785985c1" providerId="ADAL" clId="{C7C8DE71-1B0A-48BA-B26B-04ABFEF8A2A0}" dt="2024-09-16T11:46:52.902" v="0" actId="47"/>
        <pc:sldMkLst>
          <pc:docMk/>
          <pc:sldMk cId="1889223054" sldId="829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543561804" sldId="993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2009708886" sldId="996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365804456" sldId="1043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798230801" sldId="1045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3003633070" sldId="1046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1256215864" sldId="1049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2885621509" sldId="1052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3819291724" sldId="1053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921338738" sldId="1054"/>
        </pc:sldMkLst>
      </pc:sldChg>
      <pc:sldChg chg="del">
        <pc:chgData name="Christopher Tchen" userId="77a94dd2-61b5-4a0e-a89d-35e8785985c1" providerId="ADAL" clId="{C7C8DE71-1B0A-48BA-B26B-04ABFEF8A2A0}" dt="2024-09-16T11:46:52.902" v="0" actId="47"/>
        <pc:sldMkLst>
          <pc:docMk/>
          <pc:sldMk cId="3855788391" sldId="1121"/>
        </pc:sldMkLst>
      </pc:sldChg>
      <pc:sldChg chg="del">
        <pc:chgData name="Christopher Tchen" userId="77a94dd2-61b5-4a0e-a89d-35e8785985c1" providerId="ADAL" clId="{C7C8DE71-1B0A-48BA-B26B-04ABFEF8A2A0}" dt="2024-09-16T11:46:52.902" v="0" actId="47"/>
        <pc:sldMkLst>
          <pc:docMk/>
          <pc:sldMk cId="4013333692" sldId="1122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3491305229" sldId="1151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3623882241" sldId="1152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563099793" sldId="1153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4111263283" sldId="2147471353"/>
        </pc:sldMkLst>
      </pc:sldChg>
      <pc:sldChg chg="del">
        <pc:chgData name="Christopher Tchen" userId="77a94dd2-61b5-4a0e-a89d-35e8785985c1" providerId="ADAL" clId="{C7C8DE71-1B0A-48BA-B26B-04ABFEF8A2A0}" dt="2024-09-16T11:46:59.661" v="1" actId="47"/>
        <pc:sldMkLst>
          <pc:docMk/>
          <pc:sldMk cId="3122918096" sldId="2147471354"/>
        </pc:sldMkLst>
      </pc:sldChg>
      <pc:sldMasterChg chg="delSldLayout">
        <pc:chgData name="Christopher Tchen" userId="77a94dd2-61b5-4a0e-a89d-35e8785985c1" providerId="ADAL" clId="{C7C8DE71-1B0A-48BA-B26B-04ABFEF8A2A0}" dt="2024-09-16T11:46:59.661" v="1" actId="47"/>
        <pc:sldMasterMkLst>
          <pc:docMk/>
          <pc:sldMasterMk cId="2443957759" sldId="2147483768"/>
        </pc:sldMasterMkLst>
        <pc:sldLayoutChg chg="del">
          <pc:chgData name="Christopher Tchen" userId="77a94dd2-61b5-4a0e-a89d-35e8785985c1" providerId="ADAL" clId="{C7C8DE71-1B0A-48BA-B26B-04ABFEF8A2A0}" dt="2024-09-16T11:46:59.661" v="1" actId="47"/>
          <pc:sldLayoutMkLst>
            <pc:docMk/>
            <pc:sldMasterMk cId="2443957759" sldId="2147483768"/>
            <pc:sldLayoutMk cId="1918366638" sldId="2147483826"/>
          </pc:sldLayoutMkLst>
        </pc:sldLayoutChg>
      </pc:sldMasterChg>
    </pc:docChg>
  </pc:docChgLst>
  <pc:docChgLst>
    <pc:chgData name="Guest User" userId="S::urn:spo:anon#84bb1aa8b33acd56f69e4b35c0a8dd726abd3b581ffb1d5e515201caddddd9e5::" providerId="AD" clId="Web-{63E1363B-8FA6-C5F2-6902-CF275B19F79F}"/>
    <pc:docChg chg="modSld">
      <pc:chgData name="Guest User" userId="S::urn:spo:anon#84bb1aa8b33acd56f69e4b35c0a8dd726abd3b581ffb1d5e515201caddddd9e5::" providerId="AD" clId="Web-{63E1363B-8FA6-C5F2-6902-CF275B19F79F}" dt="2024-09-16T14:00:57.646" v="1"/>
      <pc:docMkLst>
        <pc:docMk/>
      </pc:docMkLst>
      <pc:sldChg chg="modSp">
        <pc:chgData name="Guest User" userId="S::urn:spo:anon#84bb1aa8b33acd56f69e4b35c0a8dd726abd3b581ffb1d5e515201caddddd9e5::" providerId="AD" clId="Web-{63E1363B-8FA6-C5F2-6902-CF275B19F79F}" dt="2024-09-16T14:00:57.646" v="1"/>
        <pc:sldMkLst>
          <pc:docMk/>
          <pc:sldMk cId="395572119" sldId="1154"/>
        </pc:sldMkLst>
        <pc:graphicFrameChg chg="mod modGraphic">
          <ac:chgData name="Guest User" userId="S::urn:spo:anon#84bb1aa8b33acd56f69e4b35c0a8dd726abd3b581ffb1d5e515201caddddd9e5::" providerId="AD" clId="Web-{63E1363B-8FA6-C5F2-6902-CF275B19F79F}" dt="2024-09-16T14:00:57.646" v="1"/>
          <ac:graphicFrameMkLst>
            <pc:docMk/>
            <pc:sldMk cId="395572119" sldId="1154"/>
            <ac:graphicFrameMk id="5" creationId="{634D0EF8-97C7-4A77-A54E-6036867055C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C25B2-4C63-4D8B-BE73-97D0AC2E21E2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18573-2A86-4B97-AD00-5353F6E064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6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01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1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16/09/2024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86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rang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16/09/2024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034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d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16/09/2024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60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eaf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16/09/2024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3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a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16/09/2024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32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95399" y="1866902"/>
            <a:ext cx="7702828" cy="2089773"/>
          </a:xfrm>
        </p:spPr>
        <p:txBody>
          <a:bodyPr anchor="b">
            <a:noAutofit/>
          </a:bodyPr>
          <a:lstStyle>
            <a:lvl1pPr algn="l">
              <a:lnSpc>
                <a:spcPts val="5280"/>
              </a:lnSpc>
              <a:defRPr sz="6400" b="1" i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Title</a:t>
            </a:r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A90B7E-1797-1F4B-BF2C-97D96DDEBF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991" y="451679"/>
            <a:ext cx="966304" cy="96630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95399" y="3830947"/>
            <a:ext cx="3822135" cy="525557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Right click the slide in the menu to the left and select ‘layout’ to change theme colour</a:t>
            </a:r>
          </a:p>
        </p:txBody>
      </p:sp>
      <p:sp>
        <p:nvSpPr>
          <p:cNvPr id="13" name="Date Placeholder 6">
            <a:extLst>
              <a:ext uri="{FF2B5EF4-FFF2-40B4-BE49-F238E27FC236}">
                <a16:creationId xmlns:a16="http://schemas.microsoft.com/office/drawing/2014/main" id="{E2E999A3-B75B-CF4C-956F-9EA37150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95399" y="6170511"/>
            <a:ext cx="2743200" cy="365125"/>
          </a:xfrm>
        </p:spPr>
        <p:txBody>
          <a:bodyPr/>
          <a:lstStyle/>
          <a:p>
            <a:fld id="{B6A6BCB9-BB4A-E849-8765-7B00EEDFE800}" type="datetime1">
              <a:rPr lang="en-GB" smtClean="0"/>
              <a:t>16/09/2024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6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35">
          <p15:clr>
            <a:srgbClr val="FBAE40"/>
          </p15:clr>
        </p15:guide>
        <p15:guide id="3" pos="6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33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FAA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FAAF23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302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964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4890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B5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B5A1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220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29910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E632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E63241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93592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Leaf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1976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82BE64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82045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027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a Green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28AF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28AF78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9854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EE39592-78C4-0B4D-9BB7-9C13E176890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6E450EB-1017-204B-91B1-D305713A2728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308464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ullet, Image and 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B63C5E-276F-DE44-A45F-A48E36DD4B40}"/>
              </a:ext>
            </a:extLst>
          </p:cNvPr>
          <p:cNvSpPr/>
          <p:nvPr userDrawn="1"/>
        </p:nvSpPr>
        <p:spPr>
          <a:xfrm>
            <a:off x="4750903" y="2113722"/>
            <a:ext cx="7437967" cy="4744279"/>
          </a:xfrm>
          <a:prstGeom prst="rect">
            <a:avLst/>
          </a:prstGeom>
          <a:solidFill>
            <a:srgbClr val="46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44450A-DABD-3E44-9EE0-104977A655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7660" y="873150"/>
            <a:ext cx="9753600" cy="336329"/>
          </a:xfrm>
        </p:spPr>
        <p:txBody>
          <a:bodyPr anchor="t"/>
          <a:lstStyle>
            <a:lvl1pPr>
              <a:defRPr sz="2400" b="1" i="0" spc="-27" baseline="0">
                <a:solidFill>
                  <a:srgbClr val="46B9B9"/>
                </a:solidFill>
                <a:latin typeface="Founders Grotesk Semibold" panose="020B0503030202060203" pitchFamily="34" charset="77"/>
              </a:defRPr>
            </a:lvl1pPr>
          </a:lstStyle>
          <a:p>
            <a:r>
              <a:rPr lang="en-GB"/>
              <a:t>Headline goes here</a:t>
            </a:r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8B67D45-00EC-BA4D-AE39-BE318CCD2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5864" y="450629"/>
            <a:ext cx="737041" cy="7370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D62DF1-566A-2241-B114-C7D11700ECF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7660" y="391856"/>
            <a:ext cx="10515600" cy="19124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733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DOCUMENT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9F9BE-9C2D-F947-A694-CDB2A1677A8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94718" y="1648885"/>
            <a:ext cx="7437967" cy="4751916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b="0" i="0">
                <a:latin typeface="Founders Grotesk Regular" panose="020B0503030202060203" pitchFamily="34" charset="77"/>
              </a:defRPr>
            </a:lvl1pPr>
          </a:lstStyle>
          <a:p>
            <a:pPr lvl="0"/>
            <a:r>
              <a:rPr lang="en-GB"/>
              <a:t>INSERT IMAGE HERE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F3FFC15-4531-0043-93A1-2B22EA9828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7660" y="1567581"/>
            <a:ext cx="3687749" cy="4833220"/>
          </a:xfrm>
        </p:spPr>
        <p:txBody>
          <a:bodyPr>
            <a:noAutofit/>
          </a:bodyPr>
          <a:lstStyle>
            <a:lvl1pPr marL="118530" indent="-118530" algn="l">
              <a:lnSpc>
                <a:spcPct val="100000"/>
              </a:lnSpc>
              <a:buFont typeface="Arial" panose="020B0604020202020204" pitchFamily="34" charset="0"/>
              <a:buChar char="•"/>
              <a:tabLst/>
              <a:defRPr sz="1867" b="0" i="0">
                <a:latin typeface="Founders Grotesk Light" panose="020B0303030202060203" pitchFamily="34" charset="77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r>
              <a:rPr lang="en-GB"/>
              <a:t>Right click the slide in the menu to the left and select ‘layout’ to change theme colour</a:t>
            </a:r>
          </a:p>
          <a:p>
            <a:pPr lvl="0"/>
            <a:r>
              <a:rPr lang="en-GB"/>
              <a:t>Bullet point goes here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EA162AA-C948-2D4F-A9F9-3B508FC7AF5C}"/>
              </a:ext>
            </a:extLst>
          </p:cNvPr>
          <p:cNvSpPr txBox="1">
            <a:spLocks/>
          </p:cNvSpPr>
          <p:nvPr userDrawn="1"/>
        </p:nvSpPr>
        <p:spPr>
          <a:xfrm>
            <a:off x="-1" y="6466144"/>
            <a:ext cx="412577" cy="391856"/>
          </a:xfrm>
          <a:prstGeom prst="rect">
            <a:avLst/>
          </a:prstGeom>
        </p:spPr>
        <p:txBody>
          <a:bodyPr vert="horz" lIns="121920" tIns="60960" rIns="121920" bIns="60960" rtlCol="0" anchor="t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F4AB90-28C3-6A42-8FCF-EBF62051120A}" type="slidenum">
              <a:rPr lang="en-US" sz="800" b="0" i="0" smtClean="0">
                <a:solidFill>
                  <a:schemeClr val="tx1"/>
                </a:solidFill>
                <a:latin typeface="Founders Grotesk Regular" panose="020B0503030202060203" pitchFamily="34" charset="77"/>
              </a:rPr>
              <a:pPr/>
              <a:t>‹#›</a:t>
            </a:fld>
            <a:endParaRPr lang="en-US" sz="800" b="0" i="0">
              <a:solidFill>
                <a:schemeClr val="tx1"/>
              </a:solidFill>
              <a:latin typeface="Founders Grotesk Regular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128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25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1B663-F5B4-2F33-10B5-D3F11D464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D7F61-7A40-194D-287A-041334BC5C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6488E-0E97-6A31-9069-F162B674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C5B9-871B-BD4E-8754-755243EA5543}" type="datetime1">
              <a:rPr lang="en-GB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7A807-1F01-D5F6-B738-1903485F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5DFB7-7A0C-825A-4542-4B071B64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51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12E2-DAA6-903F-2AD3-B84F00BED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2FE5E-B44B-84C7-F078-13D0CB358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21EDE-DE2F-3E6E-29B1-157AA2220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C5B9-871B-BD4E-8754-755243EA5543}" type="datetime1">
              <a:rPr lang="en-GB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CB891-D184-AD8B-D824-64A678D84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FC7F2-3F9E-6FC4-AA11-C08999F39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3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A698-62D8-5203-9EB4-DDA301DFA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036355-26A1-52A3-9C65-455D8F9AF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52C09-97F6-8508-546F-04600C1D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C5B9-871B-BD4E-8754-755243EA5543}" type="datetime1">
              <a:rPr lang="en-GB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75EF-15C8-F7A0-120C-7866A192A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5492A-562C-372E-99AC-F3937D1D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95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8530F-24C7-FCB8-94B8-D5CE3AC63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6E0E7-D0C4-9DF5-31FE-A135FA96A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50769-D60D-7653-D4FE-B5D052AE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C5B9-871B-BD4E-8754-755243EA5543}" type="datetime1">
              <a:rPr lang="en-GB" smtClean="0"/>
              <a:t>16/09/2024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0DF1F-C9C4-962C-6940-ADEDD715B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E208-BCB7-3A06-AF5C-B65EEF73E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8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86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61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9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4A7142-C195-BB3E-D45D-B57C45E8C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7919" y="-15875"/>
            <a:ext cx="12328477" cy="68834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29E2467-EE9F-E153-245C-86C2F31CF4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3302" y="245855"/>
            <a:ext cx="1776238" cy="6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10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D687-2FC9-5F4E-953A-BECA58B129F0}" type="datetimeFigureOut">
              <a:rPr lang="en-GB" smtClean="0"/>
              <a:t>16/09/2024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C354-26C8-7D45-A787-5B55A6DFCE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15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1FAD07-5DDF-0AAA-ED90-0FEB1A6660DD}"/>
              </a:ext>
            </a:extLst>
          </p:cNvPr>
          <p:cNvSpPr/>
          <p:nvPr userDrawn="1"/>
        </p:nvSpPr>
        <p:spPr>
          <a:xfrm>
            <a:off x="0" y="6430214"/>
            <a:ext cx="12192000" cy="427786"/>
          </a:xfrm>
          <a:prstGeom prst="rect">
            <a:avLst/>
          </a:prstGeom>
          <a:solidFill>
            <a:srgbClr val="53C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95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92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0F9D687-2FC9-5F4E-953A-BECA58B129F0}" type="datetimeFigureOut">
              <a:rPr lang="en-GB" smtClean="0"/>
              <a:pPr/>
              <a:t>16/09/2024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1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6D2C354-26C8-7D45-A787-5B55A6DFCEE5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160A3D-407C-47E9-2D65-546BB1891196}"/>
              </a:ext>
            </a:extLst>
          </p:cNvPr>
          <p:cNvCxnSpPr>
            <a:cxnSpLocks/>
          </p:cNvCxnSpPr>
          <p:nvPr userDrawn="1"/>
        </p:nvCxnSpPr>
        <p:spPr>
          <a:xfrm>
            <a:off x="169643" y="1465828"/>
            <a:ext cx="11727496" cy="0"/>
          </a:xfrm>
          <a:prstGeom prst="line">
            <a:avLst/>
          </a:prstGeom>
          <a:ln w="9525">
            <a:solidFill>
              <a:srgbClr val="53C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401DE41-ACD6-7ADD-6D12-D8371E1E22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" t="-962" r="-708" b="-2885"/>
          <a:stretch/>
        </p:blipFill>
        <p:spPr>
          <a:xfrm>
            <a:off x="10093775" y="136525"/>
            <a:ext cx="1944000" cy="1944000"/>
          </a:xfrm>
          <a:prstGeom prst="rect">
            <a:avLst/>
          </a:prstGeom>
        </p:spPr>
      </p:pic>
      <p:pic>
        <p:nvPicPr>
          <p:cNvPr id="7" name="Picture 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F3E0C79-5672-4194-FE05-6B934FB3B18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054188" y="5907612"/>
            <a:ext cx="2641600" cy="482600"/>
          </a:xfrm>
          <a:prstGeom prst="rect">
            <a:avLst/>
          </a:prstGeom>
        </p:spPr>
      </p:pic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2C2A51D6-FFA8-7435-8AE9-D42A32CFD5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27547" b="27547"/>
          <a:stretch/>
        </p:blipFill>
        <p:spPr>
          <a:xfrm>
            <a:off x="401637" y="5924154"/>
            <a:ext cx="1122363" cy="50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7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53C3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7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8" r:id="rId2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Founders Grotesk Regular" panose="020B0503030202060203" pitchFamily="34" charset="77"/>
              </a:defRPr>
            </a:lvl1pPr>
          </a:lstStyle>
          <a:p>
            <a:fld id="{E2DFC5B9-871B-BD4E-8754-755243EA5543}" type="datetime1">
              <a:rPr lang="en-GB" smtClean="0"/>
              <a:t>16/09/2024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Founders Grotesk Regular" panose="020B0503030202060203" pitchFamily="34" charset="77"/>
              </a:defRPr>
            </a:lvl1pPr>
          </a:lstStyle>
          <a:p>
            <a:fld id="{8E6B18A7-7571-5A48-9481-0266D903C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4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</p:sldLayoutIdLst>
  <p:hf sldNum="0" hdr="0" ft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333" b="1" i="0" kern="1200">
          <a:solidFill>
            <a:schemeClr val="tx1"/>
          </a:solidFill>
          <a:latin typeface="Founders Grotesk Semibold" panose="020B0503030202060203" pitchFamily="34" charset="77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ounders Grotesk Regular" panose="020B050303020206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FBC72-ADBC-44BA-832A-0AC9FC88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55" y="274639"/>
            <a:ext cx="6992472" cy="411163"/>
          </a:xfrm>
        </p:spPr>
        <p:txBody>
          <a:bodyPr>
            <a:normAutofit fontScale="90000"/>
          </a:bodyPr>
          <a:lstStyle/>
          <a:p>
            <a:r>
              <a:rPr lang="en-GB"/>
              <a:t>Building our team - tool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34D0EF8-97C7-4A77-A54E-603686705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875548"/>
              </p:ext>
            </p:extLst>
          </p:nvPr>
        </p:nvGraphicFramePr>
        <p:xfrm>
          <a:off x="404754" y="954647"/>
          <a:ext cx="11407416" cy="5335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4624">
                  <a:extLst>
                    <a:ext uri="{9D8B030D-6E8A-4147-A177-3AD203B41FA5}">
                      <a16:colId xmlns:a16="http://schemas.microsoft.com/office/drawing/2014/main" val="1699968150"/>
                    </a:ext>
                  </a:extLst>
                </a:gridCol>
                <a:gridCol w="1225349">
                  <a:extLst>
                    <a:ext uri="{9D8B030D-6E8A-4147-A177-3AD203B41FA5}">
                      <a16:colId xmlns:a16="http://schemas.microsoft.com/office/drawing/2014/main" val="502302461"/>
                    </a:ext>
                  </a:extLst>
                </a:gridCol>
                <a:gridCol w="1225349">
                  <a:extLst>
                    <a:ext uri="{9D8B030D-6E8A-4147-A177-3AD203B41FA5}">
                      <a16:colId xmlns:a16="http://schemas.microsoft.com/office/drawing/2014/main" val="1187560584"/>
                    </a:ext>
                  </a:extLst>
                </a:gridCol>
                <a:gridCol w="1225349">
                  <a:extLst>
                    <a:ext uri="{9D8B030D-6E8A-4147-A177-3AD203B41FA5}">
                      <a16:colId xmlns:a16="http://schemas.microsoft.com/office/drawing/2014/main" val="2272067502"/>
                    </a:ext>
                  </a:extLst>
                </a:gridCol>
                <a:gridCol w="1225349">
                  <a:extLst>
                    <a:ext uri="{9D8B030D-6E8A-4147-A177-3AD203B41FA5}">
                      <a16:colId xmlns:a16="http://schemas.microsoft.com/office/drawing/2014/main" val="2078316530"/>
                    </a:ext>
                  </a:extLst>
                </a:gridCol>
                <a:gridCol w="1225349">
                  <a:extLst>
                    <a:ext uri="{9D8B030D-6E8A-4147-A177-3AD203B41FA5}">
                      <a16:colId xmlns:a16="http://schemas.microsoft.com/office/drawing/2014/main" val="4286117546"/>
                    </a:ext>
                  </a:extLst>
                </a:gridCol>
                <a:gridCol w="1225349">
                  <a:extLst>
                    <a:ext uri="{9D8B030D-6E8A-4147-A177-3AD203B41FA5}">
                      <a16:colId xmlns:a16="http://schemas.microsoft.com/office/drawing/2014/main" val="3031820513"/>
                    </a:ext>
                  </a:extLst>
                </a:gridCol>
                <a:gridCol w="1225349">
                  <a:extLst>
                    <a:ext uri="{9D8B030D-6E8A-4147-A177-3AD203B41FA5}">
                      <a16:colId xmlns:a16="http://schemas.microsoft.com/office/drawing/2014/main" val="1453337446"/>
                    </a:ext>
                  </a:extLst>
                </a:gridCol>
                <a:gridCol w="1225349">
                  <a:extLst>
                    <a:ext uri="{9D8B030D-6E8A-4147-A177-3AD203B41FA5}">
                      <a16:colId xmlns:a16="http://schemas.microsoft.com/office/drawing/2014/main" val="1338587745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r>
                        <a:rPr lang="en-GB" sz="11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Q3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Q4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Q1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Q2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Q3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Q4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Q1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Q2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21602"/>
                  </a:ext>
                </a:extLst>
              </a:tr>
              <a:tr h="608227">
                <a:tc>
                  <a:txBody>
                    <a:bodyPr/>
                    <a:lstStyle/>
                    <a:p>
                      <a:r>
                        <a:rPr lang="en-GB" sz="1100"/>
                        <a:t>Installation Engineers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819414"/>
                  </a:ext>
                </a:extLst>
              </a:tr>
              <a:tr h="643487">
                <a:tc>
                  <a:txBody>
                    <a:bodyPr/>
                    <a:lstStyle/>
                    <a:p>
                      <a:r>
                        <a:rPr lang="en-GB" sz="1100"/>
                        <a:t>CTO / Technical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46532"/>
                  </a:ext>
                </a:extLst>
              </a:tr>
              <a:tr h="476004">
                <a:tc>
                  <a:txBody>
                    <a:bodyPr/>
                    <a:lstStyle/>
                    <a:p>
                      <a:r>
                        <a:rPr lang="en-GB" sz="1100"/>
                        <a:t>Office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945634"/>
                  </a:ext>
                </a:extLst>
              </a:tr>
              <a:tr h="445459">
                <a:tc>
                  <a:txBody>
                    <a:bodyPr/>
                    <a:lstStyle/>
                    <a:p>
                      <a:r>
                        <a:rPr lang="en-GB" sz="1100"/>
                        <a:t>Finance Director / Controller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 + 1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180667"/>
                  </a:ext>
                </a:extLst>
              </a:tr>
              <a:tr h="476004">
                <a:tc>
                  <a:txBody>
                    <a:bodyPr/>
                    <a:lstStyle/>
                    <a:p>
                      <a:r>
                        <a:rPr lang="en-GB" sz="1100"/>
                        <a:t>Marketing &amp; Comms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365043"/>
                  </a:ext>
                </a:extLst>
              </a:tr>
              <a:tr h="608227">
                <a:tc>
                  <a:txBody>
                    <a:bodyPr/>
                    <a:lstStyle/>
                    <a:p>
                      <a:r>
                        <a:rPr lang="en-GB" sz="1100"/>
                        <a:t>Managing Director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786883"/>
                  </a:ext>
                </a:extLst>
              </a:tr>
              <a:tr h="445459">
                <a:tc>
                  <a:txBody>
                    <a:bodyPr/>
                    <a:lstStyle/>
                    <a:p>
                      <a:r>
                        <a:rPr lang="en-GB" sz="1100"/>
                        <a:t>Installation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634898"/>
                  </a:ext>
                </a:extLst>
              </a:tr>
              <a:tr h="445459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GB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Sales Director / Sales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en-GB" sz="11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+ 4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GB" sz="11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137337"/>
                  </a:ext>
                </a:extLst>
              </a:tr>
              <a:tr h="608227">
                <a:tc>
                  <a:txBody>
                    <a:bodyPr/>
                    <a:lstStyle/>
                    <a:p>
                      <a:r>
                        <a:rPr lang="en-GB" sz="1100"/>
                        <a:t>HR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89899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DF72247-2256-4DFD-B5D2-C59F24784B2D}"/>
              </a:ext>
            </a:extLst>
          </p:cNvPr>
          <p:cNvSpPr/>
          <p:nvPr/>
        </p:nvSpPr>
        <p:spPr>
          <a:xfrm>
            <a:off x="3420672" y="63173"/>
            <a:ext cx="6717939" cy="80556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/>
              <a:t>Useful starting points for team build up: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200"/>
              <a:t>What is the set of people and skills needed at our next funding point (and the one after that)?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200"/>
              <a:t>Given our current team what is the next role we need?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200"/>
              <a:t>Which roles can start part-time and then become full time?</a:t>
            </a:r>
          </a:p>
        </p:txBody>
      </p:sp>
    </p:spTree>
    <p:extLst>
      <p:ext uri="{BB962C8B-B14F-4D97-AF65-F5344CB8AC3E}">
        <p14:creationId xmlns:p14="http://schemas.microsoft.com/office/powerpoint/2010/main" val="395572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Bullet and Imag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Text 1 col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End Frame">
  <a:themeElements>
    <a:clrScheme name="CALA Brand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AAF23"/>
      </a:accent1>
      <a:accent2>
        <a:srgbClr val="EB5919"/>
      </a:accent2>
      <a:accent3>
        <a:srgbClr val="E63241"/>
      </a:accent3>
      <a:accent4>
        <a:srgbClr val="82BE64"/>
      </a:accent4>
      <a:accent5>
        <a:srgbClr val="28AF78"/>
      </a:accent5>
      <a:accent6>
        <a:srgbClr val="46B9B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895099A4AF942AC32480B6D8840AA" ma:contentTypeVersion="21" ma:contentTypeDescription="Create a new document." ma:contentTypeScope="" ma:versionID="048dcb68a73944bc58f42e91bd691c1b">
  <xsd:schema xmlns:xsd="http://www.w3.org/2001/XMLSchema" xmlns:xs="http://www.w3.org/2001/XMLSchema" xmlns:p="http://schemas.microsoft.com/office/2006/metadata/properties" xmlns:ns2="e8abd1d2-1230-4edf-99a9-963a3e25c052" xmlns:ns3="38afc50f-cf5e-4c32-9ceb-f14bab87c6a8" targetNamespace="http://schemas.microsoft.com/office/2006/metadata/properties" ma:root="true" ma:fieldsID="7d67df6b7292d85f6b36d216d73e5689" ns2:_="" ns3:_="">
    <xsd:import namespace="e8abd1d2-1230-4edf-99a9-963a3e25c052"/>
    <xsd:import namespace="38afc50f-cf5e-4c32-9ceb-f14bab87c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TaxKeywordTaxHTField" minOccurs="0"/>
                <xsd:element ref="ns2:MediaServiceObjectDetectorVersions" minOccurs="0"/>
                <xsd:element ref="ns2:Tex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abd1d2-1230-4edf-99a9-963a3e25c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9007e9-a995-48a9-a2ca-2b0c62f9d6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Text" ma:index="27" nillable="true" ma:displayName="Text" ma:description="This is some text tjhat you can read to figure out what is going on without having to open the file&#10;" ma:format="Dropdown" ma:internalName="Text">
      <xsd:simpleType>
        <xsd:restriction base="dms:Text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afc50f-cf5e-4c32-9ceb-f14bab87c6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75bf935-4f3a-4f8d-8942-c625ba2dd5eb}" ma:internalName="TaxCatchAll" ma:showField="CatchAllData" ma:web="38afc50f-cf5e-4c32-9ceb-f14bab87c6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5" nillable="true" ma:taxonomy="true" ma:internalName="TaxKeywordTaxHTField" ma:taxonomyFieldName="TaxKeyword" ma:displayName="Enterprise Keywords" ma:fieldId="{23f27201-bee3-471e-b2e7-b64fd8b7ca38}" ma:taxonomyMulti="true" ma:sspId="209007e9-a995-48a9-a2ca-2b0c62f9d6c7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afc50f-cf5e-4c32-9ceb-f14bab87c6a8" xsi:nil="true"/>
    <lcf76f155ced4ddcb4097134ff3c332f xmlns="e8abd1d2-1230-4edf-99a9-963a3e25c052">
      <Terms xmlns="http://schemas.microsoft.com/office/infopath/2007/PartnerControls"/>
    </lcf76f155ced4ddcb4097134ff3c332f>
    <TaxKeywordTaxHTField xmlns="38afc50f-cf5e-4c32-9ceb-f14bab87c6a8">
      <Terms xmlns="http://schemas.microsoft.com/office/infopath/2007/PartnerControls"/>
    </TaxKeywordTaxHTField>
    <Text xmlns="e8abd1d2-1230-4edf-99a9-963a3e25c052" xsi:nil="true"/>
  </documentManagement>
</p:properties>
</file>

<file path=customXml/itemProps1.xml><?xml version="1.0" encoding="utf-8"?>
<ds:datastoreItem xmlns:ds="http://schemas.openxmlformats.org/officeDocument/2006/customXml" ds:itemID="{96E8A702-B5FF-48EE-8494-0A14F45D52E8}">
  <ds:schemaRefs>
    <ds:schemaRef ds:uri="38afc50f-cf5e-4c32-9ceb-f14bab87c6a8"/>
    <ds:schemaRef ds:uri="e8abd1d2-1230-4edf-99a9-963a3e25c0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D2CA14-C792-49D8-9AD4-E5532FE01F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CCD737-4344-4F7F-9D84-6D36C5E26963}">
  <ds:schemaRefs>
    <ds:schemaRef ds:uri="38afc50f-cf5e-4c32-9ceb-f14bab87c6a8"/>
    <ds:schemaRef ds:uri="e8abd1d2-1230-4edf-99a9-963a3e25c0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Office Theme</vt:lpstr>
      <vt:lpstr>Title Slides</vt:lpstr>
      <vt:lpstr>Bullet and Image</vt:lpstr>
      <vt:lpstr>Text 1 col</vt:lpstr>
      <vt:lpstr>End Frame</vt:lpstr>
      <vt:lpstr>Building our team - tool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Leslie</dc:creator>
  <cp:revision>1</cp:revision>
  <cp:lastPrinted>1601-01-01T00:00:00Z</cp:lastPrinted>
  <dcterms:created xsi:type="dcterms:W3CDTF">2022-08-25T11:12:04Z</dcterms:created>
  <dcterms:modified xsi:type="dcterms:W3CDTF">2024-09-16T14:23:17Z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0x010100D00895099A4AF942AC32480B6D8840AA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